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386F-FDE0-41FF-8387-BF1CBED8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8F9B33-B143-4593-AD98-74D22CA8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7870-4DA3-449F-B136-491010914478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E274A-E9C6-4CF0-A7EF-C921E4CA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A01F2-71E8-41B1-8B3A-A3AF21AA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512B4-5795-4475-AE40-7C63BA44199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33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41C86-4193-4577-A740-D535D35E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326EE-AEBC-4A45-8444-5A64CA3E3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F7A6C-957A-4543-9274-9456CBEA8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7870-4DA3-449F-B136-491010914478}" type="datetimeFigureOut">
              <a:rPr lang="et-EE" smtClean="0"/>
              <a:t>24.01.2023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8DDE1-57DF-4C2C-B0EA-F81859E53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E61A-0C5C-4913-92DE-5A3DFDCE5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12B4-5795-4475-AE40-7C63BA44199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097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A30DE5-C6AF-4B44-86C7-BD383905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5400"/>
              <a:t>Swedbanki majandusprognoos</a:t>
            </a:r>
            <a:br>
              <a:rPr lang="et-EE" sz="5400"/>
            </a:br>
            <a:r>
              <a:rPr lang="et-EE" sz="3600" i="1"/>
              <a:t>Swedbank Economic Outlook</a:t>
            </a:r>
            <a:br>
              <a:rPr lang="et-EE" sz="5400"/>
            </a:br>
            <a:endParaRPr lang="sv-SE" sz="5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B549B-D0E5-4A64-B266-7BA9A02BE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99093E-7DAF-4C7B-9863-22065BDB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Eesti majanduse kiire taastumine koroonakriisist pöördus eelmisel aastal languseks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02112-8D6B-41CB-B725-8822E598A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1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1326C8-28A7-4F46-ADD4-7ECAC0B6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Üllatuslikult andis suurima negatiivse panuse põllumajandus – Eesti üks väiksemaid tegevusalasid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3B7CD-C3DC-4579-B52D-412759B77F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AE7263-3CA4-4D69-A090-01F5C9F6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Eesti majanduse üldine kindlustunne halveneb kiiresti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B2519-884F-479B-8801-17C64D8271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BCD4EE-904A-4165-998D-B448429B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Tootmise, ekspordi ja jaekaubanduse mahud üha sügavamas languses; samas on ettevõtete varud kasvanud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7CE68-B454-417C-8C99-117EF0559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750B83-56C8-4272-B64A-4608D343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Tööstusettevõtete tellimused on kukkunud ja tootmise väljavaade on halvenenud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ED0C0-39D9-4882-B898-79B54689AB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7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1C7725-F2E2-4E4D-97A8-6D1D7121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Kaardimaksete ja laekunud maksude vähenemine püsivhindades viitab majandustegevuse nõrgenemisele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D7CC9-C25A-4008-8995-7502B8E06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06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3311BC-49EF-450F-84C8-0510A802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Eraisikutel jätkuvalt suured hoiused; </a:t>
            </a:r>
            <a:br>
              <a:rPr lang="et-EE"/>
            </a:br>
            <a:r>
              <a:rPr lang="et-EE"/>
              <a:t>samas ei suuda suurem osa inimestest säästa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2E22A-2C21-438B-B474-6DF0B09F9B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98FBBF-D6D1-4769-887F-8FEF68DC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SKP langus lähiajal jätkub, kuid aasta teisel poolel peaksid kasvuvõimalused paranema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B3578-409D-44E6-BE80-FF311B8E6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3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7CF8CB-B42B-4733-B9BA-5A4F0E85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B64C7-36AF-47DA-B061-76436FCAE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5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8496AC-232C-431B-BA4D-96520027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Gaas on odavnenud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FBE54-B8EF-4A96-BB3E-513E59F542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2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DC6A0D-AE36-4FDD-913F-67E5B3A5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6DE9A-B1DD-450E-BDBF-733E69A54F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6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FF79EC-CF0A-4013-BECD-7BC18E26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Nafta hind on allapoole liikunud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0FD8B2-14C1-4393-A08F-7D5D5FD03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82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9E0AA9-F16B-4A21-AEEF-8A2CE3DC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Toiduainete hinnatõus jätkub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B3FEC-C6B4-4443-A40B-0B39835CD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9C3EBC-A0B2-4C76-B9E2-4ACF0F5C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200"/>
              <a:t>Ostujõud hakkab taastuma järgmisel aastal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936B4-DF5F-430B-AA1F-16B342F4AB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31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2E3BE1-5303-4B2F-91CD-11A9C3AE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Tööturu seis on endiselt hea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F9B33-1B22-4D63-B129-57A304F2C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4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6921D0-D051-499F-832F-9F90C9C8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Tööpuudus </a:t>
            </a:r>
            <a:r>
              <a:rPr lang="et-EE"/>
              <a:t>kasvab mõõdukalt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15232-FB97-408C-A66F-2F94F605A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22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798D3F-F558-4EC5-9B52-908ED5084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Nõudlus uute töötajate järele on vähenenud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69F21-048B-4DAD-A5FE-BEFEFF697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EE56CB-D6BB-4BF8-AAAB-36210103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Kokkuvõte: </a:t>
            </a:r>
            <a:br>
              <a:rPr lang="et-EE"/>
            </a:br>
            <a:r>
              <a:rPr lang="et-EE"/>
              <a:t>Eesti majandus jääb lähiajal langusesse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9638C-205C-4235-8344-BC70D0C317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99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7C788D-7256-4A2A-81A0-2016161B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439E2-B5A1-4822-98F3-49A6C571E2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44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60F280-E8C3-4F1B-920E-54A7CAD1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2FD22-E3D8-41EF-AE40-90AE2DFBAD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40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C2F6DE-0E38-4B6E-8F38-2AF0ED5D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6ED00-BC56-4CBF-98A5-810304153C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6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C9D8B6-0310-43DC-94DA-771A4296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Energiakriis on euroala majandusele oodatust väiksema löögi andnud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EE56D-1B0B-4D55-842A-8B0DF19F54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789E60-8839-4D4F-956E-57524F48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Majanduse väljavaade lähikuudel halveneb, kuid aasta teisel poole peaksime nägema paranemist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BB96C-3780-466F-8F77-033D130F5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D1AA4D-C473-4A09-9BA2-B2E4F328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Euroala inflatsioon peaks selle aasta lõpuks jõudma ECB rahapoliitilise eesmärgini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DCE54-C275-407B-A6D2-B9A7C58E3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1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8EFBF5-9C54-46A2-9DAB-28F14A0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Keskpangad jätkavad 1H 2023 intressimäärade tõstmist; järgmisel aastal hakatakse neid tasapisi langetama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87721-E032-4491-B911-55E849186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2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7E4EE-379D-4AF1-8A73-3334B6B42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Euribori järsk tõus peegeldab ootusi Euroopa Keskpanga rahapoliitika kohta 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D533F-3406-4FA5-A3C5-7B16D59B6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20B102-B1C2-45E8-AA3C-FE9070447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Euro küll tugevneb dollari vastu, kuid jääb pikaajalisest keskmisest nõrgemaks</a:t>
            </a: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0CD81-20DB-4EA6-88C3-1FBC34A2CB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0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61081-53EB-4E86-AF9C-CFD44DAF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1D9AE-40D8-419C-91D5-255513541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3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Swedbanki majandusprognoos Swedbank Economic Outlook </vt:lpstr>
      <vt:lpstr>PowerPoint Presentation</vt:lpstr>
      <vt:lpstr>Energiakriis on euroala majandusele oodatust väiksema löögi andnud</vt:lpstr>
      <vt:lpstr>Majanduse väljavaade lähikuudel halveneb, kuid aasta teisel poole peaksime nägema paranemist</vt:lpstr>
      <vt:lpstr>Euroala inflatsioon peaks selle aasta lõpuks jõudma ECB rahapoliitilise eesmärgini</vt:lpstr>
      <vt:lpstr>Keskpangad jätkavad 1H 2023 intressimäärade tõstmist; järgmisel aastal hakatakse neid tasapisi langetama</vt:lpstr>
      <vt:lpstr>Euribori järsk tõus peegeldab ootusi Euroopa Keskpanga rahapoliitika kohta </vt:lpstr>
      <vt:lpstr>Euro küll tugevneb dollari vastu, kuid jääb pikaajalisest keskmisest nõrgemaks</vt:lpstr>
      <vt:lpstr>PowerPoint Presentation</vt:lpstr>
      <vt:lpstr>Eesti majanduse kiire taastumine koroonakriisist pöördus eelmisel aastal languseks</vt:lpstr>
      <vt:lpstr>Üllatuslikult andis suurima negatiivse panuse põllumajandus – Eesti üks väiksemaid tegevusalasid</vt:lpstr>
      <vt:lpstr>Eesti majanduse üldine kindlustunne halveneb kiiresti</vt:lpstr>
      <vt:lpstr>Tootmise, ekspordi ja jaekaubanduse mahud üha sügavamas languses; samas on ettevõtete varud kasvanud</vt:lpstr>
      <vt:lpstr>Tööstusettevõtete tellimused on kukkunud ja tootmise väljavaade on halvenenud</vt:lpstr>
      <vt:lpstr>Kaardimaksete ja laekunud maksude vähenemine püsivhindades viitab majandustegevuse nõrgenemisele</vt:lpstr>
      <vt:lpstr>Eraisikutel jätkuvalt suured hoiused;  samas ei suuda suurem osa inimestest säästa</vt:lpstr>
      <vt:lpstr>SKP langus lähiajal jätkub, kuid aasta teisel poolel peaksid kasvuvõimalused paranema</vt:lpstr>
      <vt:lpstr>PowerPoint Presentation</vt:lpstr>
      <vt:lpstr>Gaas on odavnenud</vt:lpstr>
      <vt:lpstr>Nafta hind on allapoole liikunud</vt:lpstr>
      <vt:lpstr>Toiduainete hinnatõus jätkub</vt:lpstr>
      <vt:lpstr>Ostujõud hakkab taastuma järgmisel aastal</vt:lpstr>
      <vt:lpstr>Tööturu seis on endiselt hea</vt:lpstr>
      <vt:lpstr>Tööpuudus kasvab mõõdukalt</vt:lpstr>
      <vt:lpstr>Nõudlus uute töötajate järele on vähenenud</vt:lpstr>
      <vt:lpstr>Kokkuvõte:  Eesti majandus jääb lähiajal langusesse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Swedbanki majandusprognoos Swedbank Economic Outlook </dc:title>
  <dc:creator>Kaarel Kutti</dc:creator>
  <cp:lastModifiedBy>Kaarel Kutti</cp:lastModifiedBy>
  <cp:revision>1</cp:revision>
  <dcterms:created xsi:type="dcterms:W3CDTF">2023-01-24T12:41:13Z</dcterms:created>
  <dcterms:modified xsi:type="dcterms:W3CDTF">2023-01-24T12:41:13Z</dcterms:modified>
</cp:coreProperties>
</file>