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25"/>
  </p:sldMasterIdLst>
  <p:notesMasterIdLst>
    <p:notesMasterId r:id="rId55"/>
  </p:notesMasterIdLst>
  <p:handoutMasterIdLst>
    <p:handoutMasterId r:id="rId56"/>
  </p:handoutMasterIdLst>
  <p:sldIdLst>
    <p:sldId id="2146846617" r:id="rId26"/>
    <p:sldId id="8076" r:id="rId27"/>
    <p:sldId id="9027" r:id="rId28"/>
    <p:sldId id="9030" r:id="rId29"/>
    <p:sldId id="9026" r:id="rId30"/>
    <p:sldId id="9029" r:id="rId31"/>
    <p:sldId id="9001" r:id="rId32"/>
    <p:sldId id="9031" r:id="rId33"/>
    <p:sldId id="8077" r:id="rId34"/>
    <p:sldId id="8140" r:id="rId35"/>
    <p:sldId id="8981" r:id="rId36"/>
    <p:sldId id="8038" r:id="rId37"/>
    <p:sldId id="9034" r:id="rId38"/>
    <p:sldId id="2146846616" r:id="rId39"/>
    <p:sldId id="9011" r:id="rId40"/>
    <p:sldId id="9032" r:id="rId41"/>
    <p:sldId id="8941" r:id="rId42"/>
    <p:sldId id="1026" r:id="rId43"/>
    <p:sldId id="1032" r:id="rId44"/>
    <p:sldId id="1119" r:id="rId45"/>
    <p:sldId id="8086" r:id="rId46"/>
    <p:sldId id="1030" r:id="rId47"/>
    <p:sldId id="2146846620" r:id="rId48"/>
    <p:sldId id="998" r:id="rId49"/>
    <p:sldId id="1006" r:id="rId50"/>
    <p:sldId id="9028" r:id="rId51"/>
    <p:sldId id="2146846619" r:id="rId52"/>
    <p:sldId id="8006" r:id="rId53"/>
    <p:sldId id="2146846618" r:id="rId54"/>
  </p:sldIdLst>
  <p:sldSz cx="12192000" cy="6858000"/>
  <p:notesSz cx="6735763" cy="9866313"/>
  <p:embeddedFontLst>
    <p:embeddedFont>
      <p:font typeface="Roboto" panose="02000000000000000000" pitchFamily="2" charset="0"/>
      <p:regular r:id="rId57"/>
      <p:bold r:id="rId58"/>
      <p:italic r:id="rId59"/>
      <p:boldItalic r:id="rId60"/>
    </p:embeddedFont>
    <p:embeddedFont>
      <p:font typeface="Roboto Light" panose="02000000000000000000" pitchFamily="2" charset="0"/>
      <p:regular r:id="rId61"/>
    </p:embeddedFont>
    <p:embeddedFont>
      <p:font typeface="Roboto Medium" panose="02000000000000000000" pitchFamily="2" charset="0"/>
      <p:regular r:id="rId62"/>
    </p:embeddedFont>
    <p:embeddedFont>
      <p:font typeface="Swedbank Headline Black" panose="02000000000000000000" pitchFamily="50" charset="0"/>
      <p:bold r:id="rId63"/>
    </p:embeddedFont>
    <p:embeddedFont>
      <p:font typeface="Swedbank Headline Bold" panose="02000000000000000000" pitchFamily="50" charset="0"/>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nna Rõbinskaja" initials="MR" lastIdx="1" clrIdx="0">
    <p:extLst>
      <p:ext uri="{19B8F6BF-5375-455C-9EA6-DF929625EA0E}">
        <p15:presenceInfo xmlns:p15="http://schemas.microsoft.com/office/powerpoint/2012/main" userId="S::p998obz@fspa.myntet.se::39fc9140-3cec-4fac-a858-d2c2803d2486" providerId="AD"/>
      </p:ext>
    </p:extLst>
  </p:cmAuthor>
  <p:cmAuthor id="2" name="Tõnu Mertsina" initials="TM" lastIdx="3" clrIdx="1">
    <p:extLst>
      <p:ext uri="{19B8F6BF-5375-455C-9EA6-DF929625EA0E}">
        <p15:presenceInfo xmlns:p15="http://schemas.microsoft.com/office/powerpoint/2012/main" userId="S::p998tnu@fspa.myntet.se::482d8936-78f5-4c38-bdfd-955131936fd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4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30" autoAdjust="0"/>
    <p:restoredTop sz="96846" autoAdjust="0"/>
  </p:normalViewPr>
  <p:slideViewPr>
    <p:cSldViewPr snapToGrid="0" showGuides="1">
      <p:cViewPr varScale="1">
        <p:scale>
          <a:sx n="152" d="100"/>
          <a:sy n="152" d="100"/>
        </p:scale>
        <p:origin x="156" y="372"/>
      </p:cViewPr>
      <p:guideLst/>
    </p:cSldViewPr>
  </p:slideViewPr>
  <p:outlineViewPr>
    <p:cViewPr>
      <p:scale>
        <a:sx n="33" d="100"/>
        <a:sy n="33" d="100"/>
      </p:scale>
      <p:origin x="0" y="-11419"/>
    </p:cViewPr>
  </p:outlineViewPr>
  <p:notesTextViewPr>
    <p:cViewPr>
      <p:scale>
        <a:sx n="3" d="2"/>
        <a:sy n="3" d="2"/>
      </p:scale>
      <p:origin x="0" y="0"/>
    </p:cViewPr>
  </p:notesTextViewPr>
  <p:sorterViewPr>
    <p:cViewPr varScale="1">
      <p:scale>
        <a:sx n="100" d="100"/>
        <a:sy n="100" d="100"/>
      </p:scale>
      <p:origin x="0" y="-2700"/>
    </p:cViewPr>
  </p:sorterViewPr>
  <p:notesViewPr>
    <p:cSldViewPr snapToGrid="0">
      <p:cViewPr varScale="1">
        <p:scale>
          <a:sx n="92" d="100"/>
          <a:sy n="92" d="100"/>
        </p:scale>
        <p:origin x="2616" y="108"/>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customXml" Target="../customXml/item21.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notesMaster" Target="notesMasters/notesMaster1.xml"/><Relationship Id="rId63" Type="http://schemas.openxmlformats.org/officeDocument/2006/relationships/font" Target="fonts/font7.fntdata"/><Relationship Id="rId68" Type="http://schemas.openxmlformats.org/officeDocument/2006/relationships/theme" Target="theme/theme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font" Target="fonts/font2.fntdata"/><Relationship Id="rId66"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font" Target="fonts/font4.fntdata"/><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handoutMaster" Target="handoutMasters/handoutMaster1.xml"/><Relationship Id="rId64" Type="http://schemas.openxmlformats.org/officeDocument/2006/relationships/font" Target="fonts/font8.fntdata"/><Relationship Id="rId69"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26.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Master" Target="slideMasters/slideMaster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font" Target="fonts/font3.fntdata"/><Relationship Id="rId67" Type="http://schemas.openxmlformats.org/officeDocument/2006/relationships/viewProps" Target="viewProps.xml"/><Relationship Id="rId20" Type="http://schemas.openxmlformats.org/officeDocument/2006/relationships/customXml" Target="../customXml/item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font" Target="fonts/font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00" b="0" i="0" u="none" strike="noStrike" kern="1200" spc="0" baseline="0">
                <a:solidFill>
                  <a:schemeClr val="tx1"/>
                </a:solidFill>
                <a:latin typeface="Roboto Medium" panose="02000000000000000000" pitchFamily="2" charset="0"/>
                <a:ea typeface="Roboto Medium" panose="02000000000000000000" pitchFamily="2" charset="0"/>
                <a:cs typeface="+mn-cs"/>
              </a:defRPr>
            </a:pPr>
            <a:r>
              <a:rPr lang="en-US" sz="1800" dirty="0" err="1">
                <a:solidFill>
                  <a:schemeClr val="tx1"/>
                </a:solidFill>
                <a:latin typeface="Roboto Medium" panose="02000000000000000000" pitchFamily="2" charset="0"/>
                <a:ea typeface="Roboto Medium" panose="02000000000000000000" pitchFamily="2" charset="0"/>
              </a:rPr>
              <a:t>Püsivhindades</a:t>
            </a:r>
            <a:r>
              <a:rPr lang="en-US" sz="1800" dirty="0">
                <a:solidFill>
                  <a:schemeClr val="tx1"/>
                </a:solidFill>
                <a:latin typeface="Roboto Medium" panose="02000000000000000000" pitchFamily="2" charset="0"/>
                <a:ea typeface="Roboto Medium" panose="02000000000000000000" pitchFamily="2" charset="0"/>
              </a:rPr>
              <a:t> SKP: </a:t>
            </a:r>
            <a:r>
              <a:rPr lang="en-US" sz="1800" dirty="0" err="1">
                <a:solidFill>
                  <a:schemeClr val="tx1"/>
                </a:solidFill>
                <a:latin typeface="Roboto Medium" panose="02000000000000000000" pitchFamily="2" charset="0"/>
                <a:ea typeface="Roboto Medium" panose="02000000000000000000" pitchFamily="2" charset="0"/>
              </a:rPr>
              <a:t>tegelik</a:t>
            </a:r>
            <a:r>
              <a:rPr lang="en-US" sz="1800" dirty="0">
                <a:solidFill>
                  <a:schemeClr val="tx1"/>
                </a:solidFill>
                <a:latin typeface="Roboto Medium" panose="02000000000000000000" pitchFamily="2" charset="0"/>
                <a:ea typeface="Roboto Medium" panose="02000000000000000000" pitchFamily="2" charset="0"/>
              </a:rPr>
              <a:t> ja </a:t>
            </a:r>
            <a:r>
              <a:rPr lang="en-US" sz="1800" dirty="0" err="1">
                <a:solidFill>
                  <a:schemeClr val="tx1"/>
                </a:solidFill>
                <a:latin typeface="Roboto Medium" panose="02000000000000000000" pitchFamily="2" charset="0"/>
                <a:ea typeface="Roboto Medium" panose="02000000000000000000" pitchFamily="2" charset="0"/>
              </a:rPr>
              <a:t>prognoos</a:t>
            </a:r>
            <a:r>
              <a:rPr lang="en-US" sz="1800" dirty="0">
                <a:solidFill>
                  <a:schemeClr val="tx1"/>
                </a:solidFill>
                <a:latin typeface="Roboto Medium" panose="02000000000000000000" pitchFamily="2" charset="0"/>
                <a:ea typeface="Roboto Medium" panose="02000000000000000000" pitchFamily="2" charset="0"/>
              </a:rPr>
              <a:t> </a:t>
            </a:r>
            <a:endParaRPr lang="et-EE" sz="1800" dirty="0">
              <a:solidFill>
                <a:schemeClr val="tx1"/>
              </a:solidFill>
              <a:latin typeface="Roboto Medium" panose="02000000000000000000" pitchFamily="2" charset="0"/>
              <a:ea typeface="Roboto Medium" panose="02000000000000000000" pitchFamily="2" charset="0"/>
            </a:endParaRPr>
          </a:p>
          <a:p>
            <a:pPr algn="l">
              <a:defRPr sz="1800">
                <a:solidFill>
                  <a:schemeClr val="tx1"/>
                </a:solidFill>
                <a:latin typeface="Roboto Medium" panose="02000000000000000000" pitchFamily="2" charset="0"/>
                <a:ea typeface="Roboto Medium" panose="02000000000000000000" pitchFamily="2" charset="0"/>
              </a:defRPr>
            </a:pPr>
            <a:r>
              <a:rPr lang="en-US" sz="1600" dirty="0" err="1">
                <a:solidFill>
                  <a:schemeClr val="tx1"/>
                </a:solidFill>
                <a:latin typeface="Roboto Light" panose="02000000000000000000" pitchFamily="2" charset="0"/>
                <a:ea typeface="Roboto Light" panose="02000000000000000000" pitchFamily="2" charset="0"/>
              </a:rPr>
              <a:t>aastane</a:t>
            </a:r>
            <a:r>
              <a:rPr lang="en-US" sz="1600" dirty="0">
                <a:solidFill>
                  <a:schemeClr val="tx1"/>
                </a:solidFill>
                <a:latin typeface="Roboto Light" panose="02000000000000000000" pitchFamily="2" charset="0"/>
                <a:ea typeface="Roboto Light" panose="02000000000000000000" pitchFamily="2" charset="0"/>
              </a:rPr>
              <a:t> </a:t>
            </a:r>
            <a:r>
              <a:rPr lang="en-US" sz="1600" dirty="0" err="1">
                <a:solidFill>
                  <a:schemeClr val="tx1"/>
                </a:solidFill>
                <a:latin typeface="Roboto Light" panose="02000000000000000000" pitchFamily="2" charset="0"/>
                <a:ea typeface="Roboto Light" panose="02000000000000000000" pitchFamily="2" charset="0"/>
              </a:rPr>
              <a:t>muutus</a:t>
            </a:r>
            <a:r>
              <a:rPr lang="en-US" sz="1600" dirty="0">
                <a:solidFill>
                  <a:schemeClr val="tx1"/>
                </a:solidFill>
                <a:latin typeface="Roboto Light" panose="02000000000000000000" pitchFamily="2" charset="0"/>
                <a:ea typeface="Roboto Light" panose="02000000000000000000" pitchFamily="2" charset="0"/>
              </a:rPr>
              <a:t> %</a:t>
            </a:r>
          </a:p>
        </c:rich>
      </c:tx>
      <c:layout>
        <c:manualLayout>
          <c:xMode val="edge"/>
          <c:yMode val="edge"/>
          <c:x val="1.5991968324619717E-3"/>
          <c:y val="0"/>
        </c:manualLayout>
      </c:layout>
      <c:overlay val="0"/>
      <c:spPr>
        <a:noFill/>
        <a:ln>
          <a:noFill/>
        </a:ln>
        <a:effectLst/>
      </c:spPr>
      <c:txPr>
        <a:bodyPr rot="0" spcFirstLastPara="1" vertOverflow="ellipsis" vert="horz" wrap="square" anchor="ctr" anchorCtr="1"/>
        <a:lstStyle/>
        <a:p>
          <a:pPr algn="l">
            <a:defRPr sz="1800" b="0" i="0" u="none" strike="noStrike" kern="1200" spc="0" baseline="0">
              <a:solidFill>
                <a:schemeClr val="tx1"/>
              </a:solidFill>
              <a:latin typeface="Roboto Medium" panose="02000000000000000000" pitchFamily="2" charset="0"/>
              <a:ea typeface="Roboto Medium" panose="02000000000000000000" pitchFamily="2" charset="0"/>
              <a:cs typeface="+mn-cs"/>
            </a:defRPr>
          </a:pPr>
          <a:endParaRPr lang="et-EE"/>
        </a:p>
      </c:txPr>
    </c:title>
    <c:autoTitleDeleted val="0"/>
    <c:plotArea>
      <c:layout/>
      <c:barChart>
        <c:barDir val="col"/>
        <c:grouping val="clustered"/>
        <c:varyColors val="0"/>
        <c:ser>
          <c:idx val="1"/>
          <c:order val="0"/>
          <c:tx>
            <c:strRef>
              <c:f>prognoos!$C$2</c:f>
              <c:strCache>
                <c:ptCount val="1"/>
                <c:pt idx="0">
                  <c:v>august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Roboto Medium" panose="02000000000000000000" pitchFamily="2" charset="0"/>
                    <a:ea typeface="Roboto Medium" panose="02000000000000000000" pitchFamily="2" charset="0"/>
                    <a:cs typeface="+mn-cs"/>
                  </a:defRPr>
                </a:pPr>
                <a:endParaRPr lang="et-E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prognoos!$A$3:$A$9</c:f>
              <c:numCache>
                <c:formatCode>General</c:formatCode>
                <c:ptCount val="7"/>
                <c:pt idx="0">
                  <c:v>2019</c:v>
                </c:pt>
                <c:pt idx="1">
                  <c:v>2020</c:v>
                </c:pt>
                <c:pt idx="2">
                  <c:v>2021</c:v>
                </c:pt>
                <c:pt idx="3">
                  <c:v>2022</c:v>
                </c:pt>
                <c:pt idx="4">
                  <c:v>2023</c:v>
                </c:pt>
                <c:pt idx="5">
                  <c:v>2024</c:v>
                </c:pt>
                <c:pt idx="6">
                  <c:v>2025</c:v>
                </c:pt>
              </c:numCache>
            </c:numRef>
          </c:cat>
          <c:val>
            <c:numRef>
              <c:f>prognoos!$C$3:$C$9</c:f>
              <c:numCache>
                <c:formatCode>General</c:formatCode>
                <c:ptCount val="7"/>
                <c:pt idx="0">
                  <c:v>4</c:v>
                </c:pt>
                <c:pt idx="1">
                  <c:v>-1</c:v>
                </c:pt>
                <c:pt idx="2">
                  <c:v>7.2</c:v>
                </c:pt>
                <c:pt idx="3">
                  <c:v>-0.5</c:v>
                </c:pt>
                <c:pt idx="4">
                  <c:v>-2</c:v>
                </c:pt>
                <c:pt idx="5">
                  <c:v>2</c:v>
                </c:pt>
                <c:pt idx="6">
                  <c:v>3</c:v>
                </c:pt>
              </c:numCache>
            </c:numRef>
          </c:val>
          <c:extLst>
            <c:ext xmlns:c16="http://schemas.microsoft.com/office/drawing/2014/chart" uri="{C3380CC4-5D6E-409C-BE32-E72D297353CC}">
              <c16:uniqueId val="{00000001-C551-41E3-8A88-FC55CF2C6ADF}"/>
            </c:ext>
          </c:extLst>
        </c:ser>
        <c:dLbls>
          <c:showLegendKey val="0"/>
          <c:showVal val="0"/>
          <c:showCatName val="0"/>
          <c:showSerName val="0"/>
          <c:showPercent val="0"/>
          <c:showBubbleSize val="0"/>
        </c:dLbls>
        <c:gapWidth val="50"/>
        <c:axId val="63841464"/>
        <c:axId val="63842120"/>
      </c:barChart>
      <c:catAx>
        <c:axId val="6384146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Roboto Light" panose="02000000000000000000" pitchFamily="2" charset="0"/>
                <a:ea typeface="Roboto Light" panose="02000000000000000000" pitchFamily="2" charset="0"/>
                <a:cs typeface="+mn-cs"/>
              </a:defRPr>
            </a:pPr>
            <a:endParaRPr lang="et-EE"/>
          </a:p>
        </c:txPr>
        <c:crossAx val="63842120"/>
        <c:crosses val="autoZero"/>
        <c:auto val="1"/>
        <c:lblAlgn val="ctr"/>
        <c:lblOffset val="100"/>
        <c:noMultiLvlLbl val="0"/>
      </c:catAx>
      <c:valAx>
        <c:axId val="63842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mn-cs"/>
              </a:defRPr>
            </a:pPr>
            <a:endParaRPr lang="et-EE"/>
          </a:p>
        </c:txPr>
        <c:crossAx val="638414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AEFE5"/>
    </a:solidFill>
    <a:ln w="9525" cap="flat" cmpd="sng" algn="ctr">
      <a:noFill/>
      <a:round/>
    </a:ln>
    <a:effectLst/>
  </c:spPr>
  <c:txPr>
    <a:bodyPr/>
    <a:lstStyle/>
    <a:p>
      <a:pPr>
        <a:defRPr/>
      </a:pPr>
      <a:endParaRPr lang="et-E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2A7650B3-11A8-4112-AACF-02286E536B64}"/>
              </a:ext>
            </a:extLst>
          </p:cNvPr>
          <p:cNvSpPr>
            <a:spLocks noGrp="1"/>
          </p:cNvSpPr>
          <p:nvPr>
            <p:ph type="dt" idx="1"/>
          </p:nvPr>
        </p:nvSpPr>
        <p:spPr>
          <a:xfrm>
            <a:off x="4675684" y="9443677"/>
            <a:ext cx="1564209" cy="164764"/>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23 August 2023</a:t>
            </a:fld>
            <a:endParaRPr lang="en-GB" sz="800" dirty="0"/>
          </a:p>
        </p:txBody>
      </p:sp>
      <p:sp>
        <p:nvSpPr>
          <p:cNvPr id="11" name="Slide Number Placeholder 9">
            <a:extLst>
              <a:ext uri="{FF2B5EF4-FFF2-40B4-BE49-F238E27FC236}">
                <a16:creationId xmlns:a16="http://schemas.microsoft.com/office/drawing/2014/main" id="{707587DC-3356-4DEF-AB7B-98460ED01335}"/>
              </a:ext>
            </a:extLst>
          </p:cNvPr>
          <p:cNvSpPr>
            <a:spLocks noGrp="1"/>
          </p:cNvSpPr>
          <p:nvPr>
            <p:ph type="sldNum" sz="quarter" idx="3"/>
          </p:nvPr>
        </p:nvSpPr>
        <p:spPr>
          <a:xfrm>
            <a:off x="4675684" y="9247500"/>
            <a:ext cx="1564209" cy="164764"/>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dirty="0"/>
          </a:p>
        </p:txBody>
      </p:sp>
      <p:sp>
        <p:nvSpPr>
          <p:cNvPr id="12" name="Footer Placeholder 10">
            <a:extLst>
              <a:ext uri="{FF2B5EF4-FFF2-40B4-BE49-F238E27FC236}">
                <a16:creationId xmlns:a16="http://schemas.microsoft.com/office/drawing/2014/main" id="{303B5240-CABE-47D7-B1F4-A5E13FBC77FB}"/>
              </a:ext>
            </a:extLst>
          </p:cNvPr>
          <p:cNvSpPr>
            <a:spLocks noGrp="1"/>
          </p:cNvSpPr>
          <p:nvPr>
            <p:ph type="ftr" sz="quarter" idx="2"/>
          </p:nvPr>
        </p:nvSpPr>
        <p:spPr>
          <a:xfrm>
            <a:off x="438410" y="9443677"/>
            <a:ext cx="4231743" cy="164764"/>
          </a:xfrm>
          <a:prstGeom prst="rect">
            <a:avLst/>
          </a:prstGeom>
        </p:spPr>
        <p:txBody>
          <a:bodyPr vert="horz" lIns="0" tIns="0" rIns="0" bIns="0" rtlCol="0" anchor="t" anchorCtr="0"/>
          <a:lstStyle>
            <a:lvl1pPr algn="l">
              <a:defRPr sz="800">
                <a:latin typeface="+mn-lt"/>
              </a:defRPr>
            </a:lvl1pPr>
          </a:lstStyle>
          <a:p>
            <a:endParaRPr lang="en-GB" sz="800" dirty="0"/>
          </a:p>
        </p:txBody>
      </p:sp>
      <p:sp>
        <p:nvSpPr>
          <p:cNvPr id="13" name="Header Placeholder 12">
            <a:extLst>
              <a:ext uri="{FF2B5EF4-FFF2-40B4-BE49-F238E27FC236}">
                <a16:creationId xmlns:a16="http://schemas.microsoft.com/office/drawing/2014/main" id="{12B1FB85-7E87-4737-B2C7-7FFF0CFE04F4}"/>
              </a:ext>
            </a:extLst>
          </p:cNvPr>
          <p:cNvSpPr>
            <a:spLocks noGrp="1"/>
          </p:cNvSpPr>
          <p:nvPr>
            <p:ph type="hdr" sz="quarter"/>
          </p:nvPr>
        </p:nvSpPr>
        <p:spPr>
          <a:xfrm>
            <a:off x="438410" y="9247500"/>
            <a:ext cx="4231743" cy="164764"/>
          </a:xfrm>
          <a:prstGeom prst="rect">
            <a:avLst/>
          </a:prstGeom>
        </p:spPr>
        <p:txBody>
          <a:bodyPr vert="horz" lIns="0" tIns="0" rIns="0" bIns="0" rtlCol="0" anchor="t" anchorCtr="0"/>
          <a:lstStyle>
            <a:lvl1pPr algn="l">
              <a:defRPr sz="800">
                <a:latin typeface="+mn-lt"/>
              </a:defRPr>
            </a:lvl1pPr>
          </a:lstStyle>
          <a:p>
            <a:endParaRPr lang="en-GB" sz="800" dirty="0"/>
          </a:p>
        </p:txBody>
      </p:sp>
      <p:sp>
        <p:nvSpPr>
          <p:cNvPr id="14" name="textruta 11">
            <a:extLst>
              <a:ext uri="{FF2B5EF4-FFF2-40B4-BE49-F238E27FC236}">
                <a16:creationId xmlns:a16="http://schemas.microsoft.com/office/drawing/2014/main" id="{F61ED93F-1EB0-477B-8B28-53978E615B6F}"/>
              </a:ext>
            </a:extLst>
          </p:cNvPr>
          <p:cNvSpPr txBox="1"/>
          <p:nvPr/>
        </p:nvSpPr>
        <p:spPr>
          <a:xfrm>
            <a:off x="413047" y="9619999"/>
            <a:ext cx="723819" cy="120416"/>
          </a:xfrm>
          <a:prstGeom prst="rect">
            <a:avLst/>
          </a:prstGeom>
          <a:noFill/>
        </p:spPr>
        <p:txBody>
          <a:bodyPr wrap="square" lIns="0" tIns="0" rIns="0" bIns="0" rtlCol="0">
            <a:noAutofit/>
          </a:bodyPr>
          <a:lstStyle/>
          <a:p>
            <a:r>
              <a:rPr lang="en-GB" sz="800" noProof="1">
                <a:solidFill>
                  <a:schemeClr val="tx1"/>
                </a:solidFill>
                <a:latin typeface="+mn-lt"/>
                <a:cs typeface="Arial" pitchFamily="34" charset="0"/>
              </a:rPr>
              <a:t>© Swedbank</a:t>
            </a:r>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Slide Image Placeholder 11"/>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14" name="Date Placeholder 8">
            <a:extLst>
              <a:ext uri="{FF2B5EF4-FFF2-40B4-BE49-F238E27FC236}">
                <a16:creationId xmlns:a16="http://schemas.microsoft.com/office/drawing/2014/main" id="{E73B94CF-D2F9-40C2-A818-76A57704DF6A}"/>
              </a:ext>
            </a:extLst>
          </p:cNvPr>
          <p:cNvSpPr>
            <a:spLocks noGrp="1"/>
          </p:cNvSpPr>
          <p:nvPr>
            <p:ph type="dt" idx="1"/>
          </p:nvPr>
        </p:nvSpPr>
        <p:spPr>
          <a:xfrm>
            <a:off x="4675684" y="9443677"/>
            <a:ext cx="1706496" cy="164764"/>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23 August 2023</a:t>
            </a:fld>
            <a:endParaRPr lang="en-GB" sz="800" dirty="0"/>
          </a:p>
        </p:txBody>
      </p:sp>
      <p:sp>
        <p:nvSpPr>
          <p:cNvPr id="15" name="Slide Number Placeholder 9">
            <a:extLst>
              <a:ext uri="{FF2B5EF4-FFF2-40B4-BE49-F238E27FC236}">
                <a16:creationId xmlns:a16="http://schemas.microsoft.com/office/drawing/2014/main" id="{0B7B9ED6-D2AD-4170-AE2B-50B25C3A1D6A}"/>
              </a:ext>
            </a:extLst>
          </p:cNvPr>
          <p:cNvSpPr>
            <a:spLocks noGrp="1"/>
          </p:cNvSpPr>
          <p:nvPr>
            <p:ph type="sldNum" sz="quarter" idx="5"/>
          </p:nvPr>
        </p:nvSpPr>
        <p:spPr>
          <a:xfrm>
            <a:off x="4675684" y="9247500"/>
            <a:ext cx="1706496" cy="164764"/>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6" name="Footer Placeholder 10">
            <a:extLst>
              <a:ext uri="{FF2B5EF4-FFF2-40B4-BE49-F238E27FC236}">
                <a16:creationId xmlns:a16="http://schemas.microsoft.com/office/drawing/2014/main" id="{FEAC6656-EDA4-4FE4-AC5E-BDEA6032D804}"/>
              </a:ext>
            </a:extLst>
          </p:cNvPr>
          <p:cNvSpPr>
            <a:spLocks noGrp="1"/>
          </p:cNvSpPr>
          <p:nvPr>
            <p:ph type="ftr" sz="quarter" idx="4"/>
          </p:nvPr>
        </p:nvSpPr>
        <p:spPr>
          <a:xfrm>
            <a:off x="347353" y="9443677"/>
            <a:ext cx="4322800" cy="164764"/>
          </a:xfrm>
          <a:prstGeom prst="rect">
            <a:avLst/>
          </a:prstGeom>
        </p:spPr>
        <p:txBody>
          <a:bodyPr vert="horz" lIns="0" tIns="0" rIns="0" bIns="0" rtlCol="0" anchor="t" anchorCtr="0"/>
          <a:lstStyle>
            <a:lvl1pPr algn="l">
              <a:defRPr sz="800">
                <a:latin typeface="+mn-lt"/>
              </a:defRPr>
            </a:lvl1pPr>
          </a:lstStyle>
          <a:p>
            <a:endParaRPr lang="en-GB" sz="800"/>
          </a:p>
        </p:txBody>
      </p:sp>
      <p:sp>
        <p:nvSpPr>
          <p:cNvPr id="17" name="Header Placeholder 12">
            <a:extLst>
              <a:ext uri="{FF2B5EF4-FFF2-40B4-BE49-F238E27FC236}">
                <a16:creationId xmlns:a16="http://schemas.microsoft.com/office/drawing/2014/main" id="{C3B67D38-CAF9-4190-9AA4-F9DACB515BF8}"/>
              </a:ext>
            </a:extLst>
          </p:cNvPr>
          <p:cNvSpPr>
            <a:spLocks noGrp="1"/>
          </p:cNvSpPr>
          <p:nvPr>
            <p:ph type="hdr" sz="quarter"/>
          </p:nvPr>
        </p:nvSpPr>
        <p:spPr>
          <a:xfrm>
            <a:off x="347353" y="9247500"/>
            <a:ext cx="4322800" cy="164764"/>
          </a:xfrm>
          <a:prstGeom prst="rect">
            <a:avLst/>
          </a:prstGeom>
        </p:spPr>
        <p:txBody>
          <a:bodyPr vert="horz" lIns="0" tIns="0" rIns="0" bIns="0" rtlCol="0" anchor="t" anchorCtr="0"/>
          <a:lstStyle>
            <a:lvl1pPr algn="l">
              <a:defRPr sz="800">
                <a:latin typeface="+mn-lt"/>
              </a:defRPr>
            </a:lvl1pPr>
          </a:lstStyle>
          <a:p>
            <a:endParaRPr lang="en-GB" sz="800" dirty="0"/>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oak shape A">
    <p:bg>
      <p:bgPr>
        <a:solidFill>
          <a:srgbClr val="FDC92A"/>
        </a:solidFill>
        <a:effectLst/>
      </p:bgPr>
    </p:bg>
    <p:spTree>
      <p:nvGrpSpPr>
        <p:cNvPr id="1" name=""/>
        <p:cNvGrpSpPr/>
        <p:nvPr/>
      </p:nvGrpSpPr>
      <p:grpSpPr>
        <a:xfrm>
          <a:off x="0" y="0"/>
          <a:ext cx="0" cy="0"/>
          <a:chOff x="0" y="0"/>
          <a:chExt cx="0" cy="0"/>
        </a:xfrm>
      </p:grpSpPr>
      <p:pic>
        <p:nvPicPr>
          <p:cNvPr id="11" name="Bildobjekt 3">
            <a:extLst>
              <a:ext uri="{FF2B5EF4-FFF2-40B4-BE49-F238E27FC236}">
                <a16:creationId xmlns:a16="http://schemas.microsoft.com/office/drawing/2014/main" id="{58D7241C-1382-42A0-91AA-EBCB856DB47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Logo">
            <a:extLst>
              <a:ext uri="{FF2B5EF4-FFF2-40B4-BE49-F238E27FC236}">
                <a16:creationId xmlns:a16="http://schemas.microsoft.com/office/drawing/2014/main" id="{D85C6594-A61F-4F9B-8E7A-CB490490C7B9}"/>
              </a:ext>
            </a:extLst>
          </p:cNvPr>
          <p:cNvPicPr>
            <a:picLocks noChangeAspect="1"/>
          </p:cNvPicPr>
          <p:nvPr userDrawn="1"/>
        </p:nvPicPr>
        <p:blipFill>
          <a:blip r:embed="rId3"/>
          <a:stretch>
            <a:fillRect/>
          </a:stretch>
        </p:blipFill>
        <p:spPr>
          <a:xfrm>
            <a:off x="9058708" y="277629"/>
            <a:ext cx="2851340" cy="612378"/>
          </a:xfrm>
          <a:prstGeom prst="rect">
            <a:avLst/>
          </a:prstGeom>
        </p:spPr>
      </p:pic>
      <p:sp>
        <p:nvSpPr>
          <p:cNvPr id="16" name="Title 1">
            <a:extLst>
              <a:ext uri="{FF2B5EF4-FFF2-40B4-BE49-F238E27FC236}">
                <a16:creationId xmlns:a16="http://schemas.microsoft.com/office/drawing/2014/main" id="{3EF108A4-48E9-4320-B99B-17F12B02E3EF}"/>
              </a:ext>
            </a:extLst>
          </p:cNvPr>
          <p:cNvSpPr>
            <a:spLocks noGrp="1"/>
          </p:cNvSpPr>
          <p:nvPr>
            <p:ph type="title" hasCustomPrompt="1"/>
          </p:nvPr>
        </p:nvSpPr>
        <p:spPr>
          <a:xfrm>
            <a:off x="782638" y="2333233"/>
            <a:ext cx="10623550" cy="1861077"/>
          </a:xfrm>
        </p:spPr>
        <p:txBody>
          <a:bodyPr anchor="ctr" anchorCtr="0"/>
          <a:lstStyle>
            <a:lvl1pPr algn="ctr">
              <a:lnSpc>
                <a:spcPct val="90000"/>
              </a:lnSpc>
              <a:defRPr sz="6000" b="1">
                <a:solidFill>
                  <a:schemeClr val="bg1"/>
                </a:solidFill>
              </a:defRPr>
            </a:lvl1pPr>
          </a:lstStyle>
          <a:p>
            <a:r>
              <a:rPr lang="en-US" dirty="0"/>
              <a:t>Click to add title on </a:t>
            </a:r>
            <a:br>
              <a:rPr lang="en-US" dirty="0"/>
            </a:br>
            <a:r>
              <a:rPr lang="en-US" dirty="0"/>
              <a:t>max two rows</a:t>
            </a:r>
            <a:endParaRPr lang="en-GB" dirty="0"/>
          </a:p>
        </p:txBody>
      </p:sp>
      <p:sp>
        <p:nvSpPr>
          <p:cNvPr id="17" name="Text Placeholder 20">
            <a:extLst>
              <a:ext uri="{FF2B5EF4-FFF2-40B4-BE49-F238E27FC236}">
                <a16:creationId xmlns:a16="http://schemas.microsoft.com/office/drawing/2014/main" id="{D82221A3-F8B6-4734-B404-8D27C11EB4D6}"/>
              </a:ext>
            </a:extLst>
          </p:cNvPr>
          <p:cNvSpPr>
            <a:spLocks noGrp="1"/>
          </p:cNvSpPr>
          <p:nvPr>
            <p:ph type="body" sz="quarter" idx="13" hasCustomPrompt="1"/>
          </p:nvPr>
        </p:nvSpPr>
        <p:spPr>
          <a:xfrm>
            <a:off x="2220913" y="4522577"/>
            <a:ext cx="7745412" cy="720000"/>
          </a:xfrm>
        </p:spPr>
        <p:txBody>
          <a:bodyPr/>
          <a:lstStyle>
            <a:lvl1pPr marL="0" indent="0" algn="ctr">
              <a:spcBef>
                <a:spcPts val="0"/>
              </a:spcBef>
              <a:buNone/>
              <a:defRPr sz="2400" b="0">
                <a:solidFill>
                  <a:schemeClr val="bg1"/>
                </a:solidFill>
                <a:latin typeface="Swedbank Headline Bold" panose="02000000000000000000" pitchFamily="50" charset="0"/>
              </a:defRPr>
            </a:lvl1pPr>
            <a:lvl2pPr marL="216000" indent="0" algn="ctr">
              <a:buNone/>
              <a:defRPr/>
            </a:lvl2pPr>
            <a:lvl3pPr algn="ctr">
              <a:defRPr/>
            </a:lvl3pPr>
            <a:lvl4pPr algn="ctr">
              <a:defRPr/>
            </a:lvl4pPr>
            <a:lvl5pPr algn="ctr">
              <a:defRPr/>
            </a:lvl5pPr>
          </a:lstStyle>
          <a:p>
            <a:pPr lvl="0"/>
            <a:r>
              <a:rPr lang="en-US" dirty="0"/>
              <a:t>Click to add text</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
        <p:nvSpPr>
          <p:cNvPr id="7" name="image" descr="{&quot;templafy&quot;:{&quot;type&quot;:&quot;image&quot;,&quot;binding&quot;:&quot;Form.InformationClasses.BoxfrontPP&quot;,&quot;inheritDimensions&quot;:&quot;inheritNone&quot;,&quot;width&quot;:&quot;&quot;,&quot;height&quot;:&quot;0.98 cm&quot;,&quot;visibility&quot;:{&quot;action&quot;:&quot;hide&quot;,&quot;compareValue&quot;:&quot;Confidential&quot;,&quot;binding&quot;:&quot;Form.InformationClasses.Term&quot;,&quot;operator&quot;:&quot;notEquals&quot;}}}" title="Form.InformationClasses.BoxfrontPP">
            <a:extLst>
              <a:ext uri="{FF2B5EF4-FFF2-40B4-BE49-F238E27FC236}">
                <a16:creationId xmlns:a16="http://schemas.microsoft.com/office/drawing/2014/main" id="{3545A763-50D9-4458-AF8B-575509495A10}"/>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chemeClr val="bg2"/>
              </a:solidFill>
            </a:endParaRPr>
          </a:p>
        </p:txBody>
      </p:sp>
      <p:sp>
        <p:nvSpPr>
          <p:cNvPr id="14" name="text" descr="{&quot;templafy&quot;:{&quot;type&quot;:&quot;text&quot;,&quot;binding&quot;:&quot;Form.InformationClasses.TermfrontPP&quot;}}" title="Form.InformationClasses.TermfrontPP">
            <a:extLst>
              <a:ext uri="{FF2B5EF4-FFF2-40B4-BE49-F238E27FC236}">
                <a16:creationId xmlns:a16="http://schemas.microsoft.com/office/drawing/2014/main" id="{0A286E67-7524-41D2-AF9B-56C28413ECBB}"/>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rgbClr val="FF5F00"/>
              </a:solidFill>
              <a:latin typeface="Swedbank Headline Bold" panose="02000000000000000000" pitchFamily="50" charset="0"/>
            </a:endParaRPr>
          </a:p>
        </p:txBody>
      </p:sp>
    </p:spTree>
    <p:extLst>
      <p:ext uri="{BB962C8B-B14F-4D97-AF65-F5344CB8AC3E}">
        <p14:creationId xmlns:p14="http://schemas.microsoft.com/office/powerpoint/2010/main" val="1477943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Chapter, orange box &amp; image">
    <p:spTree>
      <p:nvGrpSpPr>
        <p:cNvPr id="1" name=""/>
        <p:cNvGrpSpPr/>
        <p:nvPr/>
      </p:nvGrpSpPr>
      <p:grpSpPr>
        <a:xfrm>
          <a:off x="0" y="0"/>
          <a:ext cx="0" cy="0"/>
          <a:chOff x="0" y="0"/>
          <a:chExt cx="0" cy="0"/>
        </a:xfrm>
      </p:grpSpPr>
      <p:sp>
        <p:nvSpPr>
          <p:cNvPr id="15" name="Picture Placeholder 1"/>
          <p:cNvSpPr>
            <a:spLocks noGrp="1"/>
          </p:cNvSpPr>
          <p:nvPr>
            <p:ph type="pic" sz="quarter" idx="13" hasCustomPrompt="1"/>
          </p:nvPr>
        </p:nvSpPr>
        <p:spPr>
          <a:xfrm>
            <a:off x="0" y="0"/>
            <a:ext cx="12196154" cy="6858000"/>
          </a:xfrm>
          <a:noFill/>
        </p:spPr>
        <p:txBody>
          <a:bodyPr tIns="36000"/>
          <a:lstStyle>
            <a:lvl1pPr marL="0" indent="0" algn="ctr">
              <a:buNone/>
              <a:defRPr baseline="0">
                <a:solidFill>
                  <a:schemeClr val="tx2"/>
                </a:solidFill>
              </a:defRPr>
            </a:lvl1pPr>
          </a:lstStyle>
          <a:p>
            <a:r>
              <a:rPr lang="en-GB" dirty="0"/>
              <a:t>Add an image: Click here, insert image via Templafy</a:t>
            </a:r>
          </a:p>
        </p:txBody>
      </p:sp>
      <p:sp>
        <p:nvSpPr>
          <p:cNvPr id="7" name="Title 1">
            <a:extLst>
              <a:ext uri="{FF2B5EF4-FFF2-40B4-BE49-F238E27FC236}">
                <a16:creationId xmlns:a16="http://schemas.microsoft.com/office/drawing/2014/main" id="{C0701E18-0200-4F32-AFFB-E0C8B392576D}"/>
              </a:ext>
            </a:extLst>
          </p:cNvPr>
          <p:cNvSpPr>
            <a:spLocks noGrp="1"/>
          </p:cNvSpPr>
          <p:nvPr>
            <p:ph type="ctrTitle" hasCustomPrompt="1"/>
          </p:nvPr>
        </p:nvSpPr>
        <p:spPr>
          <a:xfrm>
            <a:off x="1618422" y="2041188"/>
            <a:ext cx="8955156" cy="2775624"/>
          </a:xfrm>
          <a:solidFill>
            <a:srgbClr val="FF5E00"/>
          </a:solidFill>
        </p:spPr>
        <p:txBody>
          <a:bodyPr lIns="540000" tIns="540000" rIns="540000" bIns="540000" anchor="ctr" anchorCtr="0">
            <a:spAutoFit/>
          </a:bodyPr>
          <a:lstStyle>
            <a:lvl1pPr algn="ctr">
              <a:lnSpc>
                <a:spcPct val="90000"/>
              </a:lnSpc>
              <a:defRPr sz="6000" b="1">
                <a:solidFill>
                  <a:schemeClr val="bg1"/>
                </a:solidFill>
              </a:defRPr>
            </a:lvl1pPr>
          </a:lstStyle>
          <a:p>
            <a:r>
              <a:rPr lang="en-GB" dirty="0"/>
              <a:t>Click to add chapter heading</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32784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Chapter, oak shape &amp; image">
    <p:bg>
      <p:bgPr>
        <a:solidFill>
          <a:srgbClr val="FF5F00"/>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AA22785-9C30-4059-8314-892CF3984373}"/>
              </a:ext>
            </a:extLst>
          </p:cNvPr>
          <p:cNvSpPr>
            <a:spLocks noGrp="1"/>
          </p:cNvSpPr>
          <p:nvPr>
            <p:ph type="pic" sz="quarter" idx="13" hasCustomPrompt="1"/>
          </p:nvPr>
        </p:nvSpPr>
        <p:spPr>
          <a:xfrm>
            <a:off x="0" y="0"/>
            <a:ext cx="12193200" cy="6858000"/>
          </a:xfrm>
          <a:custGeom>
            <a:avLst/>
            <a:gdLst>
              <a:gd name="connsiteX0" fmla="*/ 0 w 12193200"/>
              <a:gd name="connsiteY0" fmla="*/ 0 h 6858000"/>
              <a:gd name="connsiteX1" fmla="*/ 12193200 w 12193200"/>
              <a:gd name="connsiteY1" fmla="*/ 0 h 6858000"/>
              <a:gd name="connsiteX2" fmla="*/ 12193200 w 12193200"/>
              <a:gd name="connsiteY2" fmla="*/ 1472513 h 6858000"/>
              <a:gd name="connsiteX3" fmla="*/ 10408845 w 12193200"/>
              <a:gd name="connsiteY3" fmla="*/ 1765643 h 6858000"/>
              <a:gd name="connsiteX4" fmla="*/ 9353613 w 12193200"/>
              <a:gd name="connsiteY4" fmla="*/ 1368167 h 6858000"/>
              <a:gd name="connsiteX5" fmla="*/ 7641347 w 12193200"/>
              <a:gd name="connsiteY5" fmla="*/ 2113692 h 6858000"/>
              <a:gd name="connsiteX6" fmla="*/ 6964405 w 12193200"/>
              <a:gd name="connsiteY6" fmla="*/ 2799492 h 6858000"/>
              <a:gd name="connsiteX7" fmla="*/ 6019020 w 12193200"/>
              <a:gd name="connsiteY7" fmla="*/ 2829011 h 6858000"/>
              <a:gd name="connsiteX8" fmla="*/ 5072261 w 12193200"/>
              <a:gd name="connsiteY8" fmla="*/ 4250724 h 6858000"/>
              <a:gd name="connsiteX9" fmla="*/ 3491128 w 12193200"/>
              <a:gd name="connsiteY9" fmla="*/ 4727146 h 6858000"/>
              <a:gd name="connsiteX10" fmla="*/ 2777798 w 12193200"/>
              <a:gd name="connsiteY10" fmla="*/ 5878384 h 6858000"/>
              <a:gd name="connsiteX11" fmla="*/ 2314374 w 12193200"/>
              <a:gd name="connsiteY11" fmla="*/ 5864654 h 6858000"/>
              <a:gd name="connsiteX12" fmla="*/ 1700595 w 12193200"/>
              <a:gd name="connsiteY12" fmla="*/ 5570152 h 6858000"/>
              <a:gd name="connsiteX13" fmla="*/ 737360 w 12193200"/>
              <a:gd name="connsiteY13" fmla="*/ 6560752 h 6858000"/>
              <a:gd name="connsiteX14" fmla="*/ 0 w 12193200"/>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200" h="6858000">
                <a:moveTo>
                  <a:pt x="0" y="0"/>
                </a:moveTo>
                <a:lnTo>
                  <a:pt x="12193200" y="0"/>
                </a:lnTo>
                <a:lnTo>
                  <a:pt x="12193200" y="1472513"/>
                </a:lnTo>
                <a:cubicBezTo>
                  <a:pt x="10975939" y="1367481"/>
                  <a:pt x="11224473" y="1964038"/>
                  <a:pt x="10408845" y="1765643"/>
                </a:cubicBezTo>
                <a:cubicBezTo>
                  <a:pt x="9864409" y="1633151"/>
                  <a:pt x="10110195" y="1397686"/>
                  <a:pt x="9353613" y="1368167"/>
                </a:cubicBezTo>
                <a:cubicBezTo>
                  <a:pt x="8288081" y="1326292"/>
                  <a:pt x="8756311" y="2163805"/>
                  <a:pt x="7641347" y="2113692"/>
                </a:cubicBezTo>
                <a:cubicBezTo>
                  <a:pt x="7187535" y="2093784"/>
                  <a:pt x="7382517" y="2621005"/>
                  <a:pt x="6964405" y="2799492"/>
                </a:cubicBezTo>
                <a:cubicBezTo>
                  <a:pt x="6656142" y="2931297"/>
                  <a:pt x="6290895" y="2740454"/>
                  <a:pt x="6019020" y="2829011"/>
                </a:cubicBezTo>
                <a:cubicBezTo>
                  <a:pt x="4974085" y="3170194"/>
                  <a:pt x="5589923" y="3870411"/>
                  <a:pt x="5072261" y="4250724"/>
                </a:cubicBezTo>
                <a:cubicBezTo>
                  <a:pt x="4139922" y="4935838"/>
                  <a:pt x="4541555" y="4291227"/>
                  <a:pt x="3491128" y="4727146"/>
                </a:cubicBezTo>
                <a:cubicBezTo>
                  <a:pt x="2988570" y="4935151"/>
                  <a:pt x="2777798" y="5878384"/>
                  <a:pt x="2777798" y="5878384"/>
                </a:cubicBezTo>
                <a:cubicBezTo>
                  <a:pt x="2777798" y="5878384"/>
                  <a:pt x="2370672" y="5957330"/>
                  <a:pt x="2314374" y="5864654"/>
                </a:cubicBezTo>
                <a:cubicBezTo>
                  <a:pt x="2212764" y="5697838"/>
                  <a:pt x="2144108" y="5556422"/>
                  <a:pt x="1700595" y="5570152"/>
                </a:cubicBezTo>
                <a:cubicBezTo>
                  <a:pt x="1275618" y="5583195"/>
                  <a:pt x="1041503" y="6123460"/>
                  <a:pt x="737360" y="6560752"/>
                </a:cubicBezTo>
                <a:cubicBezTo>
                  <a:pt x="628197" y="6716584"/>
                  <a:pt x="221757" y="6621162"/>
                  <a:pt x="0" y="6858000"/>
                </a:cubicBezTo>
                <a:close/>
              </a:path>
            </a:pathLst>
          </a:custGeom>
          <a:solidFill>
            <a:schemeClr val="bg1"/>
          </a:solidFill>
        </p:spPr>
        <p:txBody>
          <a:bodyPr wrap="square" tIns="36000">
            <a:noAutofit/>
          </a:bodyPr>
          <a:lstStyle>
            <a:lvl1pPr marL="0" indent="0" algn="ctr">
              <a:buNone/>
              <a:defRPr baseline="0">
                <a:solidFill>
                  <a:schemeClr val="tx2"/>
                </a:solidFill>
              </a:defRPr>
            </a:lvl1pPr>
          </a:lstStyle>
          <a:p>
            <a:r>
              <a:rPr lang="en-GB" dirty="0"/>
              <a:t>Add an image: Click here, insert image via Templafy</a:t>
            </a:r>
          </a:p>
        </p:txBody>
      </p:sp>
      <p:sp>
        <p:nvSpPr>
          <p:cNvPr id="2" name="Title 1"/>
          <p:cNvSpPr>
            <a:spLocks noGrp="1"/>
          </p:cNvSpPr>
          <p:nvPr>
            <p:ph type="ctrTitle" hasCustomPrompt="1"/>
          </p:nvPr>
        </p:nvSpPr>
        <p:spPr>
          <a:xfrm>
            <a:off x="6291263" y="4002848"/>
            <a:ext cx="5152901" cy="1329595"/>
          </a:xfrm>
          <a:noFill/>
        </p:spPr>
        <p:txBody>
          <a:bodyPr wrap="square" lIns="0" tIns="0" rIns="0" bIns="0" anchor="ctr" anchorCtr="0">
            <a:spAutoFit/>
          </a:bodyPr>
          <a:lstStyle>
            <a:lvl1pPr algn="l">
              <a:lnSpc>
                <a:spcPct val="90000"/>
              </a:lnSpc>
              <a:defRPr sz="4800" b="1">
                <a:solidFill>
                  <a:schemeClr val="bg1"/>
                </a:solidFill>
              </a:defRPr>
            </a:lvl1pPr>
          </a:lstStyle>
          <a:p>
            <a:r>
              <a:rPr lang="en-GB" dirty="0"/>
              <a:t>Click to add chapter heading</a:t>
            </a:r>
          </a:p>
        </p:txBody>
      </p:sp>
      <p:sp>
        <p:nvSpPr>
          <p:cNvPr id="8" name="Text Placeholder 20">
            <a:extLst>
              <a:ext uri="{FF2B5EF4-FFF2-40B4-BE49-F238E27FC236}">
                <a16:creationId xmlns:a16="http://schemas.microsoft.com/office/drawing/2014/main" id="{D21585C6-5E47-4744-B88D-E91601F55192}"/>
              </a:ext>
            </a:extLst>
          </p:cNvPr>
          <p:cNvSpPr>
            <a:spLocks noGrp="1"/>
          </p:cNvSpPr>
          <p:nvPr>
            <p:ph type="body" sz="quarter" idx="14" hasCustomPrompt="1"/>
          </p:nvPr>
        </p:nvSpPr>
        <p:spPr>
          <a:xfrm>
            <a:off x="6291263" y="5581810"/>
            <a:ext cx="5114925" cy="769292"/>
          </a:xfrm>
        </p:spPr>
        <p:txBody>
          <a:bodyPr/>
          <a:lstStyle>
            <a:lvl1pPr marL="0" indent="0" algn="l">
              <a:spcBef>
                <a:spcPts val="0"/>
              </a:spcBef>
              <a:buNone/>
              <a:defRPr b="0">
                <a:solidFill>
                  <a:schemeClr val="bg1"/>
                </a:solidFill>
              </a:defRPr>
            </a:lvl1pPr>
            <a:lvl2pPr marL="216000" indent="0" algn="ctr">
              <a:buNone/>
              <a:defRPr/>
            </a:lvl2pPr>
            <a:lvl3pPr algn="ctr">
              <a:defRPr/>
            </a:lvl3pPr>
            <a:lvl4pPr algn="ctr">
              <a:defRPr/>
            </a:lvl4pPr>
            <a:lvl5pPr algn="ctr">
              <a:defRPr/>
            </a:lvl5pPr>
          </a:lstStyle>
          <a:p>
            <a:r>
              <a:rPr lang="en-GB" dirty="0"/>
              <a:t>Insert introduction text</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617464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Big message on colour">
    <p:bg>
      <p:bgPr>
        <a:solidFill>
          <a:srgbClr val="FFECF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497D09-A345-4966-AD3C-EA9ECA1C60B9}"/>
              </a:ext>
            </a:extLst>
          </p:cNvPr>
          <p:cNvSpPr>
            <a:spLocks noGrp="1"/>
          </p:cNvSpPr>
          <p:nvPr>
            <p:ph type="ctrTitle" hasCustomPrompt="1"/>
          </p:nvPr>
        </p:nvSpPr>
        <p:spPr>
          <a:xfrm>
            <a:off x="782638" y="1763713"/>
            <a:ext cx="10623550" cy="2546858"/>
          </a:xfrm>
          <a:noFill/>
        </p:spPr>
        <p:txBody>
          <a:bodyPr lIns="0" tIns="0" rIns="0" bIns="0" anchor="ctr" anchorCtr="0"/>
          <a:lstStyle>
            <a:lvl1pPr algn="ctr" defTabSz="914400" rtl="0" eaLnBrk="1" latinLnBrk="0" hangingPunct="1">
              <a:lnSpc>
                <a:spcPct val="90000"/>
              </a:lnSpc>
              <a:spcBef>
                <a:spcPct val="0"/>
              </a:spcBef>
              <a:buNone/>
              <a:defRPr lang="en-GB" sz="6000" b="1" kern="1200" dirty="0">
                <a:solidFill>
                  <a:srgbClr val="FF5F00"/>
                </a:solidFill>
                <a:latin typeface="+mj-lt"/>
                <a:ea typeface="+mj-ea"/>
                <a:cs typeface="+mj-cs"/>
              </a:defRPr>
            </a:lvl1pPr>
          </a:lstStyle>
          <a:p>
            <a:r>
              <a:rPr lang="en-GB" dirty="0"/>
              <a:t>Add chapter heading or big message</a:t>
            </a:r>
          </a:p>
        </p:txBody>
      </p:sp>
      <p:sp>
        <p:nvSpPr>
          <p:cNvPr id="3" name="Subtitle 2"/>
          <p:cNvSpPr>
            <a:spLocks noGrp="1"/>
          </p:cNvSpPr>
          <p:nvPr>
            <p:ph type="subTitle" idx="1" hasCustomPrompt="1"/>
          </p:nvPr>
        </p:nvSpPr>
        <p:spPr>
          <a:xfrm>
            <a:off x="2220914" y="4724087"/>
            <a:ext cx="7745412" cy="854599"/>
          </a:xfrm>
        </p:spPr>
        <p:txBody>
          <a:bodyPr anchor="t" anchorCtr="0"/>
          <a:lstStyle>
            <a:lvl1pPr marL="0" indent="0" algn="ctr">
              <a:spcBef>
                <a:spcPts val="0"/>
              </a:spcBef>
              <a:buFont typeface="Arial" panose="020B0604020202020204" pitchFamily="34" charset="0"/>
              <a:buChar char="​"/>
              <a:defRPr sz="2400" baseline="0">
                <a:solidFill>
                  <a:schemeClr val="tx2"/>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GB" dirty="0"/>
              <a:t>Insert introduction text</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830531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Big message, textbox &amp; image">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0758CA1E-A7C6-4199-9C43-B3326643056E}"/>
              </a:ext>
            </a:extLst>
          </p:cNvPr>
          <p:cNvSpPr>
            <a:spLocks noGrp="1"/>
          </p:cNvSpPr>
          <p:nvPr>
            <p:ph type="pic" sz="quarter" idx="13" hasCustomPrompt="1"/>
          </p:nvPr>
        </p:nvSpPr>
        <p:spPr>
          <a:xfrm>
            <a:off x="0" y="0"/>
            <a:ext cx="12196154" cy="6858000"/>
          </a:xfrm>
          <a:noFill/>
        </p:spPr>
        <p:txBody>
          <a:bodyPr tIns="36000"/>
          <a:lstStyle>
            <a:lvl1pPr marL="0" indent="0" algn="ctr">
              <a:buNone/>
              <a:defRPr baseline="0">
                <a:solidFill>
                  <a:schemeClr val="tx2"/>
                </a:solidFill>
              </a:defRPr>
            </a:lvl1pPr>
          </a:lstStyle>
          <a:p>
            <a:r>
              <a:rPr lang="en-GB" dirty="0"/>
              <a:t>Add an image: Click here, insert image via Templafy</a:t>
            </a:r>
          </a:p>
        </p:txBody>
      </p:sp>
      <p:sp>
        <p:nvSpPr>
          <p:cNvPr id="8" name="Title 1">
            <a:extLst>
              <a:ext uri="{FF2B5EF4-FFF2-40B4-BE49-F238E27FC236}">
                <a16:creationId xmlns:a16="http://schemas.microsoft.com/office/drawing/2014/main" id="{A438773E-D526-4B9C-A162-7E855E7E8F07}"/>
              </a:ext>
            </a:extLst>
          </p:cNvPr>
          <p:cNvSpPr>
            <a:spLocks noGrp="1"/>
          </p:cNvSpPr>
          <p:nvPr>
            <p:ph type="ctrTitle" hasCustomPrompt="1"/>
          </p:nvPr>
        </p:nvSpPr>
        <p:spPr>
          <a:xfrm>
            <a:off x="1851524" y="1226343"/>
            <a:ext cx="8488952" cy="4405313"/>
          </a:xfrm>
          <a:solidFill>
            <a:srgbClr val="FF5E00"/>
          </a:solidFill>
        </p:spPr>
        <p:txBody>
          <a:bodyPr lIns="720000" tIns="540000" rIns="720000" bIns="540000" anchor="ctr" anchorCtr="0">
            <a:noAutofit/>
          </a:bodyPr>
          <a:lstStyle>
            <a:lvl1pPr algn="ctr">
              <a:lnSpc>
                <a:spcPct val="90000"/>
              </a:lnSpc>
              <a:defRPr sz="4000" b="1">
                <a:solidFill>
                  <a:schemeClr val="bg1"/>
                </a:solidFill>
                <a:latin typeface="Swedbank Headline Bold" panose="02000000000000000000" pitchFamily="50" charset="0"/>
              </a:defRPr>
            </a:lvl1pPr>
          </a:lstStyle>
          <a:p>
            <a:r>
              <a:rPr lang="en-GB" dirty="0"/>
              <a:t>Click to add a longer </a:t>
            </a:r>
            <a:br>
              <a:rPr lang="en-GB" dirty="0"/>
            </a:br>
            <a:r>
              <a:rPr lang="en-GB" dirty="0"/>
              <a:t>message or a quote</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23353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Big message on image">
    <p:spTree>
      <p:nvGrpSpPr>
        <p:cNvPr id="1" name=""/>
        <p:cNvGrpSpPr/>
        <p:nvPr/>
      </p:nvGrpSpPr>
      <p:grpSpPr>
        <a:xfrm>
          <a:off x="0" y="0"/>
          <a:ext cx="0" cy="0"/>
          <a:chOff x="0" y="0"/>
          <a:chExt cx="0" cy="0"/>
        </a:xfrm>
      </p:grpSpPr>
      <p:sp>
        <p:nvSpPr>
          <p:cNvPr id="15" name="Picture Placeholder 1"/>
          <p:cNvSpPr>
            <a:spLocks noGrp="1"/>
          </p:cNvSpPr>
          <p:nvPr>
            <p:ph type="pic" sz="quarter" idx="13" hasCustomPrompt="1"/>
          </p:nvPr>
        </p:nvSpPr>
        <p:spPr>
          <a:xfrm>
            <a:off x="0" y="0"/>
            <a:ext cx="12196154" cy="6858000"/>
          </a:xfrm>
          <a:blipFill>
            <a:blip r:embed="rId2"/>
            <a:stretch>
              <a:fillRect t="1" r="-2374" b="1"/>
            </a:stretch>
          </a:blipFill>
        </p:spPr>
        <p:txBody>
          <a:bodyPr tIns="36000"/>
          <a:lstStyle>
            <a:lvl1pPr marL="0" indent="0" algn="ctr">
              <a:buNone/>
              <a:defRPr baseline="0">
                <a:solidFill>
                  <a:schemeClr val="bg1"/>
                </a:solidFill>
              </a:defRPr>
            </a:lvl1pPr>
          </a:lstStyle>
          <a:p>
            <a:r>
              <a:rPr lang="en-GB" dirty="0"/>
              <a:t>Change image: Click here, insert image via Templafy</a:t>
            </a:r>
          </a:p>
        </p:txBody>
      </p:sp>
      <p:sp>
        <p:nvSpPr>
          <p:cNvPr id="8" name="Title 1">
            <a:extLst>
              <a:ext uri="{FF2B5EF4-FFF2-40B4-BE49-F238E27FC236}">
                <a16:creationId xmlns:a16="http://schemas.microsoft.com/office/drawing/2014/main" id="{A438773E-D526-4B9C-A162-7E855E7E8F07}"/>
              </a:ext>
            </a:extLst>
          </p:cNvPr>
          <p:cNvSpPr>
            <a:spLocks noGrp="1"/>
          </p:cNvSpPr>
          <p:nvPr>
            <p:ph type="ctrTitle" hasCustomPrompt="1"/>
          </p:nvPr>
        </p:nvSpPr>
        <p:spPr bwMode="white">
          <a:xfrm>
            <a:off x="1851524" y="1226343"/>
            <a:ext cx="8488952" cy="4405313"/>
          </a:xfrm>
          <a:noFill/>
        </p:spPr>
        <p:txBody>
          <a:bodyPr lIns="0" tIns="0" rIns="0" bIns="0" anchor="ctr" anchorCtr="0">
            <a:noAutofit/>
          </a:bodyPr>
          <a:lstStyle>
            <a:lvl1pPr algn="ctr">
              <a:lnSpc>
                <a:spcPct val="90000"/>
              </a:lnSpc>
              <a:defRPr sz="4000" b="1">
                <a:solidFill>
                  <a:schemeClr val="bg1"/>
                </a:solidFill>
                <a:latin typeface="Swedbank Headline Bold" panose="02000000000000000000" pitchFamily="50" charset="0"/>
              </a:defRPr>
            </a:lvl1pPr>
          </a:lstStyle>
          <a:p>
            <a:r>
              <a:rPr lang="en-GB" dirty="0"/>
              <a:t>Click to add a longer </a:t>
            </a:r>
            <a:br>
              <a:rPr lang="en-GB" dirty="0"/>
            </a:br>
            <a:r>
              <a:rPr lang="en-GB" dirty="0"/>
              <a:t>message or a quote</a:t>
            </a:r>
          </a:p>
        </p:txBody>
      </p:sp>
      <p:sp>
        <p:nvSpPr>
          <p:cNvPr id="4" name="Date_DateCustomA"/>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63569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One char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4224" y="481665"/>
            <a:ext cx="10620375" cy="1052240"/>
          </a:xfrm>
        </p:spPr>
        <p:txBody>
          <a:bodyPr/>
          <a:lstStyle>
            <a:lvl1pPr>
              <a:lnSpc>
                <a:spcPct val="90000"/>
              </a:lnSpc>
              <a:defRPr baseline="0"/>
            </a:lvl1pPr>
          </a:lstStyle>
          <a:p>
            <a:r>
              <a:rPr lang="en-GB" noProof="0" dirty="0"/>
              <a:t>Click to add heading on maximum two rows</a:t>
            </a:r>
          </a:p>
        </p:txBody>
      </p:sp>
      <p:sp>
        <p:nvSpPr>
          <p:cNvPr id="3" name="Content Placeholder 2"/>
          <p:cNvSpPr>
            <a:spLocks noGrp="1"/>
          </p:cNvSpPr>
          <p:nvPr>
            <p:ph idx="1" hasCustomPrompt="1"/>
          </p:nvPr>
        </p:nvSpPr>
        <p:spPr>
          <a:xfrm>
            <a:off x="784224" y="1763713"/>
            <a:ext cx="10621963" cy="4175125"/>
          </a:xfrm>
        </p:spPr>
        <p:txBody>
          <a:bodyPr/>
          <a:lstStyle/>
          <a:p>
            <a:pPr lvl="0"/>
            <a:r>
              <a:rPr lang="en-GB" dirty="0"/>
              <a:t>Click to add text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_DateCustomA"/>
          <p:cNvSpPr>
            <a:spLocks noGrp="1"/>
          </p:cNvSpPr>
          <p:nvPr>
            <p:ph type="dt" sz="half" idx="10"/>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859873C9-BF5D-4A9A-BB31-45BBB7BABAF7}" type="slidenum">
              <a:rPr lang="en-GB" noProof="0" smtClean="0"/>
              <a:t>‹#›</a:t>
            </a:fld>
            <a:endParaRPr lang="en-GB" noProof="0" dirty="0"/>
          </a:p>
        </p:txBody>
      </p:sp>
      <p:sp>
        <p:nvSpPr>
          <p:cNvPr id="8" name="Subtitle 2">
            <a:extLst>
              <a:ext uri="{FF2B5EF4-FFF2-40B4-BE49-F238E27FC236}">
                <a16:creationId xmlns:a16="http://schemas.microsoft.com/office/drawing/2014/main" id="{510EE0D1-F419-4143-A7C2-763F4DFF11D1}"/>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1154529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One chart (Apricot)">
    <p:bg>
      <p:bgPr>
        <a:solidFill>
          <a:srgbClr val="FAEFE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4224" y="481665"/>
            <a:ext cx="10620375" cy="1052240"/>
          </a:xfrm>
        </p:spPr>
        <p:txBody>
          <a:bodyPr/>
          <a:lstStyle>
            <a:lvl1pPr>
              <a:lnSpc>
                <a:spcPct val="90000"/>
              </a:lnSpc>
              <a:defRPr baseline="0"/>
            </a:lvl1pPr>
          </a:lstStyle>
          <a:p>
            <a:r>
              <a:rPr lang="en-GB" noProof="0" dirty="0"/>
              <a:t>Click to add heading on maximum two rows</a:t>
            </a:r>
          </a:p>
        </p:txBody>
      </p:sp>
      <p:sp>
        <p:nvSpPr>
          <p:cNvPr id="3" name="Content Placeholder 2"/>
          <p:cNvSpPr>
            <a:spLocks noGrp="1"/>
          </p:cNvSpPr>
          <p:nvPr>
            <p:ph idx="1" hasCustomPrompt="1"/>
          </p:nvPr>
        </p:nvSpPr>
        <p:spPr>
          <a:xfrm>
            <a:off x="784226" y="1763713"/>
            <a:ext cx="10621962" cy="4175125"/>
          </a:xfrm>
        </p:spPr>
        <p:txBody>
          <a:bodyPr/>
          <a:lstStyle/>
          <a:p>
            <a:pPr lvl="0"/>
            <a:r>
              <a:rPr lang="en-GB" dirty="0"/>
              <a:t>Click to add text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_DateCustomA"/>
          <p:cNvSpPr>
            <a:spLocks noGrp="1"/>
          </p:cNvSpPr>
          <p:nvPr>
            <p:ph type="dt" sz="half" idx="10"/>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859873C9-BF5D-4A9A-BB31-45BBB7BABAF7}" type="slidenum">
              <a:rPr lang="en-GB" noProof="0" smtClean="0"/>
              <a:t>‹#›</a:t>
            </a:fld>
            <a:endParaRPr lang="en-GB" noProof="0" dirty="0"/>
          </a:p>
        </p:txBody>
      </p:sp>
      <p:sp>
        <p:nvSpPr>
          <p:cNvPr id="8" name="Subtitle 2">
            <a:extLst>
              <a:ext uri="{FF2B5EF4-FFF2-40B4-BE49-F238E27FC236}">
                <a16:creationId xmlns:a16="http://schemas.microsoft.com/office/drawing/2014/main" id="{E1A10DBD-E492-43E2-8FEC-53ACA1C26835}"/>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1872929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One chart (Rose)">
    <p:bg>
      <p:bgPr>
        <a:solidFill>
          <a:srgbClr val="FFEC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4224" y="481665"/>
            <a:ext cx="10620375" cy="1052240"/>
          </a:xfrm>
        </p:spPr>
        <p:txBody>
          <a:bodyPr/>
          <a:lstStyle>
            <a:lvl1pPr>
              <a:lnSpc>
                <a:spcPct val="90000"/>
              </a:lnSpc>
              <a:defRPr baseline="0"/>
            </a:lvl1pPr>
          </a:lstStyle>
          <a:p>
            <a:r>
              <a:rPr lang="en-GB" noProof="0" dirty="0"/>
              <a:t>Click to add heading on maximum two rows</a:t>
            </a:r>
          </a:p>
        </p:txBody>
      </p:sp>
      <p:sp>
        <p:nvSpPr>
          <p:cNvPr id="3" name="Content Placeholder 2"/>
          <p:cNvSpPr>
            <a:spLocks noGrp="1"/>
          </p:cNvSpPr>
          <p:nvPr>
            <p:ph idx="1" hasCustomPrompt="1"/>
          </p:nvPr>
        </p:nvSpPr>
        <p:spPr>
          <a:xfrm>
            <a:off x="784226" y="1763713"/>
            <a:ext cx="10621962" cy="4175125"/>
          </a:xfrm>
        </p:spPr>
        <p:txBody>
          <a:bodyPr/>
          <a:lstStyle/>
          <a:p>
            <a:pPr lvl="0"/>
            <a:r>
              <a:rPr lang="en-GB" dirty="0"/>
              <a:t>Click to add text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_DateCustomA"/>
          <p:cNvSpPr>
            <a:spLocks noGrp="1"/>
          </p:cNvSpPr>
          <p:nvPr>
            <p:ph type="dt" sz="half" idx="10"/>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859873C9-BF5D-4A9A-BB31-45BBB7BABAF7}" type="slidenum">
              <a:rPr lang="en-GB" noProof="0" smtClean="0"/>
              <a:t>‹#›</a:t>
            </a:fld>
            <a:endParaRPr lang="en-GB" noProof="0" dirty="0"/>
          </a:p>
        </p:txBody>
      </p:sp>
      <p:sp>
        <p:nvSpPr>
          <p:cNvPr id="7" name="Subtitle 2">
            <a:extLst>
              <a:ext uri="{FF2B5EF4-FFF2-40B4-BE49-F238E27FC236}">
                <a16:creationId xmlns:a16="http://schemas.microsoft.com/office/drawing/2014/main" id="{C2B04D63-93D9-4B46-98E4-3DDACD8AC360}"/>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2388249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One chart (Mist)">
    <p:bg>
      <p:bgPr>
        <a:solidFill>
          <a:srgbClr val="EBF9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4224" y="481665"/>
            <a:ext cx="10620375" cy="1052240"/>
          </a:xfrm>
        </p:spPr>
        <p:txBody>
          <a:bodyPr/>
          <a:lstStyle>
            <a:lvl1pPr>
              <a:lnSpc>
                <a:spcPct val="90000"/>
              </a:lnSpc>
              <a:defRPr baseline="0"/>
            </a:lvl1pPr>
          </a:lstStyle>
          <a:p>
            <a:r>
              <a:rPr lang="en-GB" noProof="0" dirty="0"/>
              <a:t>Click to add heading on maximum two rows</a:t>
            </a:r>
          </a:p>
        </p:txBody>
      </p:sp>
      <p:sp>
        <p:nvSpPr>
          <p:cNvPr id="3" name="Content Placeholder 2"/>
          <p:cNvSpPr>
            <a:spLocks noGrp="1"/>
          </p:cNvSpPr>
          <p:nvPr>
            <p:ph idx="1" hasCustomPrompt="1"/>
          </p:nvPr>
        </p:nvSpPr>
        <p:spPr>
          <a:xfrm>
            <a:off x="784226" y="1763713"/>
            <a:ext cx="10621962" cy="4175125"/>
          </a:xfrm>
        </p:spPr>
        <p:txBody>
          <a:bodyPr/>
          <a:lstStyle/>
          <a:p>
            <a:pPr lvl="0"/>
            <a:r>
              <a:rPr lang="en-GB" dirty="0"/>
              <a:t>Click to add text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_DateCustomA"/>
          <p:cNvSpPr>
            <a:spLocks noGrp="1"/>
          </p:cNvSpPr>
          <p:nvPr>
            <p:ph type="dt" sz="half" idx="10"/>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859873C9-BF5D-4A9A-BB31-45BBB7BABAF7}" type="slidenum">
              <a:rPr lang="en-GB" noProof="0" smtClean="0"/>
              <a:t>‹#›</a:t>
            </a:fld>
            <a:endParaRPr lang="en-GB" noProof="0" dirty="0"/>
          </a:p>
        </p:txBody>
      </p:sp>
      <p:sp>
        <p:nvSpPr>
          <p:cNvPr id="8" name="Subtitle 2">
            <a:extLst>
              <a:ext uri="{FF2B5EF4-FFF2-40B4-BE49-F238E27FC236}">
                <a16:creationId xmlns:a16="http://schemas.microsoft.com/office/drawing/2014/main" id="{80160A4E-D895-4F3D-854D-EF69530017D1}"/>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1877560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 One chart One textbox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5" y="1763713"/>
            <a:ext cx="6948487"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8127999" y="1763713"/>
            <a:ext cx="3276601"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Subtitle 2">
            <a:extLst>
              <a:ext uri="{FF2B5EF4-FFF2-40B4-BE49-F238E27FC236}">
                <a16:creationId xmlns:a16="http://schemas.microsoft.com/office/drawing/2014/main" id="{E94B89D1-B197-413E-B6AA-2049DD728B99}"/>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293602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oak shape B">
    <p:bg>
      <p:bgPr>
        <a:solidFill>
          <a:srgbClr val="F8DBF5"/>
        </a:solidFill>
        <a:effectLst/>
      </p:bgPr>
    </p:bg>
    <p:spTree>
      <p:nvGrpSpPr>
        <p:cNvPr id="1" name=""/>
        <p:cNvGrpSpPr/>
        <p:nvPr/>
      </p:nvGrpSpPr>
      <p:grpSpPr>
        <a:xfrm>
          <a:off x="0" y="0"/>
          <a:ext cx="0" cy="0"/>
          <a:chOff x="0" y="0"/>
          <a:chExt cx="0" cy="0"/>
        </a:xfrm>
      </p:grpSpPr>
      <p:pic>
        <p:nvPicPr>
          <p:cNvPr id="11" name="Bildobjekt 3">
            <a:extLst>
              <a:ext uri="{FF2B5EF4-FFF2-40B4-BE49-F238E27FC236}">
                <a16:creationId xmlns:a16="http://schemas.microsoft.com/office/drawing/2014/main" id="{58D7241C-1382-42A0-91AA-EBCB856DB47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Logo">
            <a:extLst>
              <a:ext uri="{FF2B5EF4-FFF2-40B4-BE49-F238E27FC236}">
                <a16:creationId xmlns:a16="http://schemas.microsoft.com/office/drawing/2014/main" id="{D85C6594-A61F-4F9B-8E7A-CB490490C7B9}"/>
              </a:ext>
            </a:extLst>
          </p:cNvPr>
          <p:cNvPicPr>
            <a:picLocks noChangeAspect="1"/>
          </p:cNvPicPr>
          <p:nvPr userDrawn="1"/>
        </p:nvPicPr>
        <p:blipFill>
          <a:blip r:embed="rId3"/>
          <a:stretch>
            <a:fillRect/>
          </a:stretch>
        </p:blipFill>
        <p:spPr>
          <a:xfrm>
            <a:off x="9058708" y="277629"/>
            <a:ext cx="2851340" cy="612378"/>
          </a:xfrm>
          <a:prstGeom prst="rect">
            <a:avLst/>
          </a:prstGeom>
        </p:spPr>
      </p:pic>
      <p:sp>
        <p:nvSpPr>
          <p:cNvPr id="16" name="Title 1">
            <a:extLst>
              <a:ext uri="{FF2B5EF4-FFF2-40B4-BE49-F238E27FC236}">
                <a16:creationId xmlns:a16="http://schemas.microsoft.com/office/drawing/2014/main" id="{3EF108A4-48E9-4320-B99B-17F12B02E3EF}"/>
              </a:ext>
            </a:extLst>
          </p:cNvPr>
          <p:cNvSpPr>
            <a:spLocks noGrp="1"/>
          </p:cNvSpPr>
          <p:nvPr>
            <p:ph type="title" hasCustomPrompt="1"/>
          </p:nvPr>
        </p:nvSpPr>
        <p:spPr>
          <a:xfrm>
            <a:off x="782638" y="2333233"/>
            <a:ext cx="10623550" cy="1861077"/>
          </a:xfrm>
        </p:spPr>
        <p:txBody>
          <a:bodyPr anchor="ctr" anchorCtr="0"/>
          <a:lstStyle>
            <a:lvl1pPr algn="ctr">
              <a:lnSpc>
                <a:spcPct val="90000"/>
              </a:lnSpc>
              <a:defRPr sz="6000" b="1">
                <a:solidFill>
                  <a:schemeClr val="bg1"/>
                </a:solidFill>
              </a:defRPr>
            </a:lvl1pPr>
          </a:lstStyle>
          <a:p>
            <a:r>
              <a:rPr lang="en-US" dirty="0"/>
              <a:t>Click to add title on </a:t>
            </a:r>
            <a:br>
              <a:rPr lang="en-US" dirty="0"/>
            </a:br>
            <a:r>
              <a:rPr lang="en-US" dirty="0"/>
              <a:t>max two rows</a:t>
            </a:r>
            <a:endParaRPr lang="en-GB" dirty="0"/>
          </a:p>
        </p:txBody>
      </p:sp>
      <p:sp>
        <p:nvSpPr>
          <p:cNvPr id="17" name="Text Placeholder 20">
            <a:extLst>
              <a:ext uri="{FF2B5EF4-FFF2-40B4-BE49-F238E27FC236}">
                <a16:creationId xmlns:a16="http://schemas.microsoft.com/office/drawing/2014/main" id="{D82221A3-F8B6-4734-B404-8D27C11EB4D6}"/>
              </a:ext>
            </a:extLst>
          </p:cNvPr>
          <p:cNvSpPr>
            <a:spLocks noGrp="1"/>
          </p:cNvSpPr>
          <p:nvPr>
            <p:ph type="body" sz="quarter" idx="13" hasCustomPrompt="1"/>
          </p:nvPr>
        </p:nvSpPr>
        <p:spPr>
          <a:xfrm>
            <a:off x="2220913" y="4522577"/>
            <a:ext cx="7745412" cy="720000"/>
          </a:xfrm>
        </p:spPr>
        <p:txBody>
          <a:bodyPr/>
          <a:lstStyle>
            <a:lvl1pPr marL="0" indent="0" algn="ctr">
              <a:spcBef>
                <a:spcPts val="0"/>
              </a:spcBef>
              <a:buNone/>
              <a:defRPr sz="2400" b="0">
                <a:solidFill>
                  <a:schemeClr val="bg1"/>
                </a:solidFill>
                <a:latin typeface="Swedbank Headline Bold" panose="02000000000000000000" pitchFamily="50" charset="0"/>
              </a:defRPr>
            </a:lvl1pPr>
            <a:lvl2pPr marL="216000" indent="0" algn="ctr">
              <a:buNone/>
              <a:defRPr/>
            </a:lvl2pPr>
            <a:lvl3pPr algn="ctr">
              <a:defRPr/>
            </a:lvl3pPr>
            <a:lvl4pPr algn="ctr">
              <a:defRPr/>
            </a:lvl4pPr>
            <a:lvl5pPr algn="ctr">
              <a:defRPr/>
            </a:lvl5pPr>
          </a:lstStyle>
          <a:p>
            <a:pPr lvl="0"/>
            <a:r>
              <a:rPr lang="en-US" dirty="0"/>
              <a:t>Click to add text</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
        <p:nvSpPr>
          <p:cNvPr id="13" name="image" descr="{&quot;templafy&quot;:{&quot;type&quot;:&quot;image&quot;,&quot;binding&quot;:&quot;Form.InformationClasses.BoxfrontPP&quot;,&quot;inheritDimensions&quot;:&quot;inheritNone&quot;,&quot;width&quot;:&quot;&quot;,&quot;height&quot;:&quot;0.98 cm&quot;,&quot;visibility&quot;:{&quot;action&quot;:&quot;hide&quot;,&quot;compareValue&quot;:&quot;Confidential&quot;,&quot;binding&quot;:&quot;Form.InformationClasses.Term&quot;,&quot;operator&quot;:&quot;notEquals&quot;}}}" title="Form.InformationClasses.BoxfrontPP">
            <a:extLst>
              <a:ext uri="{FF2B5EF4-FFF2-40B4-BE49-F238E27FC236}">
                <a16:creationId xmlns:a16="http://schemas.microsoft.com/office/drawing/2014/main" id="{55D36BA1-D4BC-4775-A77F-957CD77B54F7}"/>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chemeClr val="bg2"/>
              </a:solidFill>
            </a:endParaRPr>
          </a:p>
        </p:txBody>
      </p:sp>
      <p:sp>
        <p:nvSpPr>
          <p:cNvPr id="15" name="text" descr="{&quot;templafy&quot;:{&quot;type&quot;:&quot;text&quot;,&quot;binding&quot;:&quot;Form.InformationClasses.TermfrontPP&quot;}}" title="Form.InformationClasses.TermfrontPP">
            <a:extLst>
              <a:ext uri="{FF2B5EF4-FFF2-40B4-BE49-F238E27FC236}">
                <a16:creationId xmlns:a16="http://schemas.microsoft.com/office/drawing/2014/main" id="{26A60F70-C2B2-40A7-8689-24663D22D7AD}"/>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rgbClr val="FF5F00"/>
              </a:solidFill>
              <a:latin typeface="Swedbank Headline Bold" panose="02000000000000000000" pitchFamily="50" charset="0"/>
            </a:endParaRPr>
          </a:p>
        </p:txBody>
      </p:sp>
    </p:spTree>
    <p:extLst>
      <p:ext uri="{BB962C8B-B14F-4D97-AF65-F5344CB8AC3E}">
        <p14:creationId xmlns:p14="http://schemas.microsoft.com/office/powerpoint/2010/main" val="944703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 One chart One textbox (Acpricot)">
    <p:bg>
      <p:bgPr>
        <a:solidFill>
          <a:srgbClr val="FAEFE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5" y="1763713"/>
            <a:ext cx="6948487"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8127999" y="1763713"/>
            <a:ext cx="3276601"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Subtitle 2">
            <a:extLst>
              <a:ext uri="{FF2B5EF4-FFF2-40B4-BE49-F238E27FC236}">
                <a16:creationId xmlns:a16="http://schemas.microsoft.com/office/drawing/2014/main" id="{CE575E98-1745-4E33-91C3-C7366ADCA01E}"/>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837328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 One chart One textbox (Rose)">
    <p:bg>
      <p:bgPr>
        <a:solidFill>
          <a:srgbClr val="FFEC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5" y="1763713"/>
            <a:ext cx="6948487"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8127999" y="1763713"/>
            <a:ext cx="3276601"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Subtitle 2">
            <a:extLst>
              <a:ext uri="{FF2B5EF4-FFF2-40B4-BE49-F238E27FC236}">
                <a16:creationId xmlns:a16="http://schemas.microsoft.com/office/drawing/2014/main" id="{76400889-3C10-40D1-B6D4-B75BA9B850DA}"/>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1921430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 One chart One textbox (Mist)">
    <p:bg>
      <p:bgPr>
        <a:solidFill>
          <a:srgbClr val="EBF9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5" y="1763713"/>
            <a:ext cx="6948487"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8127999" y="1763713"/>
            <a:ext cx="3276601"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Subtitle 2">
            <a:extLst>
              <a:ext uri="{FF2B5EF4-FFF2-40B4-BE49-F238E27FC236}">
                <a16:creationId xmlns:a16="http://schemas.microsoft.com/office/drawing/2014/main" id="{5D7DE16A-65E2-46A6-810F-52B91489AA35}"/>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36443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Two chart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91263" y="1763713"/>
            <a:ext cx="5113338"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Subtitle 2">
            <a:extLst>
              <a:ext uri="{FF2B5EF4-FFF2-40B4-BE49-F238E27FC236}">
                <a16:creationId xmlns:a16="http://schemas.microsoft.com/office/drawing/2014/main" id="{9C455398-9FC3-4457-930A-C3A109BD64CF}"/>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33335176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Two charts (Apricot)">
    <p:bg>
      <p:bgPr>
        <a:solidFill>
          <a:srgbClr val="FAEFE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91263" y="1763713"/>
            <a:ext cx="5113338"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Subtitle 2">
            <a:extLst>
              <a:ext uri="{FF2B5EF4-FFF2-40B4-BE49-F238E27FC236}">
                <a16:creationId xmlns:a16="http://schemas.microsoft.com/office/drawing/2014/main" id="{7BA728EB-3855-4C67-8245-2241C48DFCF0}"/>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2949062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Two charts (Rose)">
    <p:bg>
      <p:bgPr>
        <a:solidFill>
          <a:srgbClr val="FFEC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91263" y="1763713"/>
            <a:ext cx="5113338"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Subtitle 2">
            <a:extLst>
              <a:ext uri="{FF2B5EF4-FFF2-40B4-BE49-F238E27FC236}">
                <a16:creationId xmlns:a16="http://schemas.microsoft.com/office/drawing/2014/main" id="{62DE9717-7C14-4661-9FC7-EE637933A7C1}"/>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3474022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Two charts (Mist)">
    <p:bg>
      <p:bgPr>
        <a:solidFill>
          <a:srgbClr val="EBF9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91263" y="1763713"/>
            <a:ext cx="5113338"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Subtitle 2">
            <a:extLst>
              <a:ext uri="{FF2B5EF4-FFF2-40B4-BE49-F238E27FC236}">
                <a16:creationId xmlns:a16="http://schemas.microsoft.com/office/drawing/2014/main" id="{66BA0400-1D6E-40B4-B772-E022E7E3ADB4}"/>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4078945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 Two charts Two boxe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3276000"/>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91263" y="1763713"/>
            <a:ext cx="5113338" cy="3276000"/>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Content Placeholder 2">
            <a:extLst>
              <a:ext uri="{FF2B5EF4-FFF2-40B4-BE49-F238E27FC236}">
                <a16:creationId xmlns:a16="http://schemas.microsoft.com/office/drawing/2014/main" id="{666F8E8E-AC79-47CB-8543-8C1D286EBA4B}"/>
              </a:ext>
            </a:extLst>
          </p:cNvPr>
          <p:cNvSpPr>
            <a:spLocks noGrp="1"/>
          </p:cNvSpPr>
          <p:nvPr>
            <p:ph sz="half" idx="15" hasCustomPrompt="1"/>
          </p:nvPr>
        </p:nvSpPr>
        <p:spPr>
          <a:xfrm>
            <a:off x="784226" y="5116513"/>
            <a:ext cx="5112000"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2">
            <a:extLst>
              <a:ext uri="{FF2B5EF4-FFF2-40B4-BE49-F238E27FC236}">
                <a16:creationId xmlns:a16="http://schemas.microsoft.com/office/drawing/2014/main" id="{0433DA2C-D090-41F6-B12B-8E1C581FB8DF}"/>
              </a:ext>
            </a:extLst>
          </p:cNvPr>
          <p:cNvSpPr>
            <a:spLocks noGrp="1"/>
          </p:cNvSpPr>
          <p:nvPr>
            <p:ph sz="half" idx="16" hasCustomPrompt="1"/>
          </p:nvPr>
        </p:nvSpPr>
        <p:spPr>
          <a:xfrm>
            <a:off x="6291263" y="5116513"/>
            <a:ext cx="5112000"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A45A0968-96D7-4474-8D7B-3227B5023A8E}"/>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1049436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 Two charts Two boxes (Apricot)">
    <p:bg>
      <p:bgPr>
        <a:solidFill>
          <a:srgbClr val="FAEFE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3276000"/>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91263" y="1763713"/>
            <a:ext cx="5113338" cy="3276000"/>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Content Placeholder 2">
            <a:extLst>
              <a:ext uri="{FF2B5EF4-FFF2-40B4-BE49-F238E27FC236}">
                <a16:creationId xmlns:a16="http://schemas.microsoft.com/office/drawing/2014/main" id="{666F8E8E-AC79-47CB-8543-8C1D286EBA4B}"/>
              </a:ext>
            </a:extLst>
          </p:cNvPr>
          <p:cNvSpPr>
            <a:spLocks noGrp="1"/>
          </p:cNvSpPr>
          <p:nvPr>
            <p:ph sz="half" idx="15" hasCustomPrompt="1"/>
          </p:nvPr>
        </p:nvSpPr>
        <p:spPr>
          <a:xfrm>
            <a:off x="784226" y="5116513"/>
            <a:ext cx="5112000"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2">
            <a:extLst>
              <a:ext uri="{FF2B5EF4-FFF2-40B4-BE49-F238E27FC236}">
                <a16:creationId xmlns:a16="http://schemas.microsoft.com/office/drawing/2014/main" id="{0433DA2C-D090-41F6-B12B-8E1C581FB8DF}"/>
              </a:ext>
            </a:extLst>
          </p:cNvPr>
          <p:cNvSpPr>
            <a:spLocks noGrp="1"/>
          </p:cNvSpPr>
          <p:nvPr>
            <p:ph sz="half" idx="16" hasCustomPrompt="1"/>
          </p:nvPr>
        </p:nvSpPr>
        <p:spPr>
          <a:xfrm>
            <a:off x="6291263" y="5116513"/>
            <a:ext cx="5112000"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0B0B84E6-7E50-4EF3-A4FA-05E47A077860}"/>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26283127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 Two charts Two boxes (Rose)">
    <p:bg>
      <p:bgPr>
        <a:solidFill>
          <a:srgbClr val="FFEC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3276000"/>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91263" y="1763713"/>
            <a:ext cx="5113338" cy="3276000"/>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Content Placeholder 2">
            <a:extLst>
              <a:ext uri="{FF2B5EF4-FFF2-40B4-BE49-F238E27FC236}">
                <a16:creationId xmlns:a16="http://schemas.microsoft.com/office/drawing/2014/main" id="{666F8E8E-AC79-47CB-8543-8C1D286EBA4B}"/>
              </a:ext>
            </a:extLst>
          </p:cNvPr>
          <p:cNvSpPr>
            <a:spLocks noGrp="1"/>
          </p:cNvSpPr>
          <p:nvPr>
            <p:ph sz="half" idx="15" hasCustomPrompt="1"/>
          </p:nvPr>
        </p:nvSpPr>
        <p:spPr>
          <a:xfrm>
            <a:off x="784226" y="5116513"/>
            <a:ext cx="5112000"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2">
            <a:extLst>
              <a:ext uri="{FF2B5EF4-FFF2-40B4-BE49-F238E27FC236}">
                <a16:creationId xmlns:a16="http://schemas.microsoft.com/office/drawing/2014/main" id="{0433DA2C-D090-41F6-B12B-8E1C581FB8DF}"/>
              </a:ext>
            </a:extLst>
          </p:cNvPr>
          <p:cNvSpPr>
            <a:spLocks noGrp="1"/>
          </p:cNvSpPr>
          <p:nvPr>
            <p:ph sz="half" idx="16" hasCustomPrompt="1"/>
          </p:nvPr>
        </p:nvSpPr>
        <p:spPr>
          <a:xfrm>
            <a:off x="6291263" y="5116513"/>
            <a:ext cx="5112000"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D84FB194-56CA-417E-BDEB-C03BC2B36510}"/>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91278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orange background">
    <p:bg>
      <p:bgPr>
        <a:solidFill>
          <a:srgbClr val="FF5E00"/>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FD127A7-962D-42AA-95EE-BE7697DE2E08}"/>
              </a:ext>
            </a:extLst>
          </p:cNvPr>
          <p:cNvSpPr>
            <a:spLocks noGrp="1"/>
          </p:cNvSpPr>
          <p:nvPr>
            <p:ph type="title" hasCustomPrompt="1"/>
          </p:nvPr>
        </p:nvSpPr>
        <p:spPr>
          <a:xfrm>
            <a:off x="782638" y="2333233"/>
            <a:ext cx="10623550" cy="1861077"/>
          </a:xfrm>
        </p:spPr>
        <p:txBody>
          <a:bodyPr anchor="ctr" anchorCtr="0"/>
          <a:lstStyle>
            <a:lvl1pPr algn="ctr">
              <a:lnSpc>
                <a:spcPct val="90000"/>
              </a:lnSpc>
              <a:defRPr sz="6000" b="1">
                <a:solidFill>
                  <a:schemeClr val="bg1"/>
                </a:solidFill>
              </a:defRPr>
            </a:lvl1pPr>
          </a:lstStyle>
          <a:p>
            <a:r>
              <a:rPr lang="en-US" dirty="0"/>
              <a:t>Click to add title on </a:t>
            </a:r>
            <a:br>
              <a:rPr lang="en-US" dirty="0"/>
            </a:br>
            <a:r>
              <a:rPr lang="en-US" dirty="0"/>
              <a:t>max two rows</a:t>
            </a:r>
            <a:endParaRPr lang="en-GB" dirty="0"/>
          </a:p>
        </p:txBody>
      </p:sp>
      <p:sp>
        <p:nvSpPr>
          <p:cNvPr id="10" name="Text Placeholder 20">
            <a:extLst>
              <a:ext uri="{FF2B5EF4-FFF2-40B4-BE49-F238E27FC236}">
                <a16:creationId xmlns:a16="http://schemas.microsoft.com/office/drawing/2014/main" id="{D4130A02-9CAF-430B-94BA-0E080566F337}"/>
              </a:ext>
            </a:extLst>
          </p:cNvPr>
          <p:cNvSpPr>
            <a:spLocks noGrp="1"/>
          </p:cNvSpPr>
          <p:nvPr>
            <p:ph type="body" sz="quarter" idx="13" hasCustomPrompt="1"/>
          </p:nvPr>
        </p:nvSpPr>
        <p:spPr>
          <a:xfrm>
            <a:off x="2220913" y="4522577"/>
            <a:ext cx="7745412" cy="720000"/>
          </a:xfrm>
        </p:spPr>
        <p:txBody>
          <a:bodyPr/>
          <a:lstStyle>
            <a:lvl1pPr marL="0" indent="0" algn="ctr">
              <a:spcBef>
                <a:spcPts val="0"/>
              </a:spcBef>
              <a:buNone/>
              <a:defRPr sz="2400" b="0">
                <a:solidFill>
                  <a:schemeClr val="bg1"/>
                </a:solidFill>
                <a:latin typeface="Swedbank Headline Bold" panose="02000000000000000000" pitchFamily="50" charset="0"/>
              </a:defRPr>
            </a:lvl1pPr>
            <a:lvl2pPr marL="216000" indent="0" algn="ctr">
              <a:buNone/>
              <a:defRPr/>
            </a:lvl2pPr>
            <a:lvl3pPr algn="ctr">
              <a:defRPr/>
            </a:lvl3pPr>
            <a:lvl4pPr algn="ctr">
              <a:defRPr/>
            </a:lvl4pPr>
            <a:lvl5pPr algn="ctr">
              <a:defRPr/>
            </a:lvl5pPr>
          </a:lstStyle>
          <a:p>
            <a:pPr lvl="0"/>
            <a:r>
              <a:rPr lang="en-US" dirty="0"/>
              <a:t>Click to add text</a:t>
            </a:r>
          </a:p>
        </p:txBody>
      </p:sp>
      <p:pic>
        <p:nvPicPr>
          <p:cNvPr id="12" name="Logo">
            <a:extLst>
              <a:ext uri="{FF2B5EF4-FFF2-40B4-BE49-F238E27FC236}">
                <a16:creationId xmlns:a16="http://schemas.microsoft.com/office/drawing/2014/main" id="{D85C6594-A61F-4F9B-8E7A-CB490490C7B9}"/>
              </a:ext>
            </a:extLst>
          </p:cNvPr>
          <p:cNvPicPr>
            <a:picLocks noChangeAspect="1"/>
          </p:cNvPicPr>
          <p:nvPr userDrawn="1"/>
        </p:nvPicPr>
        <p:blipFill>
          <a:blip r:embed="rId2"/>
          <a:stretch>
            <a:fillRect/>
          </a:stretch>
        </p:blipFill>
        <p:spPr>
          <a:xfrm>
            <a:off x="9058708" y="277629"/>
            <a:ext cx="2851340" cy="612378"/>
          </a:xfrm>
          <a:prstGeom prst="rect">
            <a:avLst/>
          </a:prstGeom>
        </p:spPr>
      </p:pic>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
        <p:nvSpPr>
          <p:cNvPr id="11" name="image" descr="{&quot;templafy&quot;:{&quot;type&quot;:&quot;image&quot;,&quot;binding&quot;:&quot;Form.InformationClasses.BoxfrontPP&quot;,&quot;inheritDimensions&quot;:&quot;inheritNone&quot;,&quot;width&quot;:&quot;&quot;,&quot;height&quot;:&quot;0.98 cm&quot;,&quot;visibility&quot;:{&quot;action&quot;:&quot;hide&quot;,&quot;compareValue&quot;:&quot;Confidential&quot;,&quot;binding&quot;:&quot;Form.InformationClasses.Term&quot;,&quot;operator&quot;:&quot;notEquals&quot;}}}" title="Form.InformationClasses.BoxfrontPP">
            <a:extLst>
              <a:ext uri="{FF2B5EF4-FFF2-40B4-BE49-F238E27FC236}">
                <a16:creationId xmlns:a16="http://schemas.microsoft.com/office/drawing/2014/main" id="{819F18DF-01B7-4A48-9F83-83B4434815B3}"/>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chemeClr val="bg2"/>
              </a:solidFill>
            </a:endParaRPr>
          </a:p>
        </p:txBody>
      </p:sp>
      <p:sp>
        <p:nvSpPr>
          <p:cNvPr id="15" name="text" descr="{&quot;templafy&quot;:{&quot;type&quot;:&quot;text&quot;,&quot;binding&quot;:&quot;Form.InformationClasses.TermfrontPP&quot;}}" title="Form.InformationClasses.TermfrontPP">
            <a:extLst>
              <a:ext uri="{FF2B5EF4-FFF2-40B4-BE49-F238E27FC236}">
                <a16:creationId xmlns:a16="http://schemas.microsoft.com/office/drawing/2014/main" id="{5263BDEB-09FC-4971-8362-02BA82D5FB3D}"/>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rgbClr val="FF5F00"/>
              </a:solidFill>
              <a:latin typeface="Swedbank Headline Bold" panose="02000000000000000000" pitchFamily="50" charset="0"/>
            </a:endParaRPr>
          </a:p>
        </p:txBody>
      </p:sp>
    </p:spTree>
    <p:extLst>
      <p:ext uri="{BB962C8B-B14F-4D97-AF65-F5344CB8AC3E}">
        <p14:creationId xmlns:p14="http://schemas.microsoft.com/office/powerpoint/2010/main" val="3988314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 Two charts Two boxes (Mist)">
    <p:bg>
      <p:bgPr>
        <a:solidFill>
          <a:srgbClr val="EBF9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3276000"/>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6291263" y="1763713"/>
            <a:ext cx="5113338" cy="3276000"/>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9" name="Content Placeholder 2">
            <a:extLst>
              <a:ext uri="{FF2B5EF4-FFF2-40B4-BE49-F238E27FC236}">
                <a16:creationId xmlns:a16="http://schemas.microsoft.com/office/drawing/2014/main" id="{666F8E8E-AC79-47CB-8543-8C1D286EBA4B}"/>
              </a:ext>
            </a:extLst>
          </p:cNvPr>
          <p:cNvSpPr>
            <a:spLocks noGrp="1"/>
          </p:cNvSpPr>
          <p:nvPr>
            <p:ph sz="half" idx="15" hasCustomPrompt="1"/>
          </p:nvPr>
        </p:nvSpPr>
        <p:spPr>
          <a:xfrm>
            <a:off x="784226" y="5116513"/>
            <a:ext cx="5112000"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Content Placeholder 2">
            <a:extLst>
              <a:ext uri="{FF2B5EF4-FFF2-40B4-BE49-F238E27FC236}">
                <a16:creationId xmlns:a16="http://schemas.microsoft.com/office/drawing/2014/main" id="{0433DA2C-D090-41F6-B12B-8E1C581FB8DF}"/>
              </a:ext>
            </a:extLst>
          </p:cNvPr>
          <p:cNvSpPr>
            <a:spLocks noGrp="1"/>
          </p:cNvSpPr>
          <p:nvPr>
            <p:ph sz="half" idx="16" hasCustomPrompt="1"/>
          </p:nvPr>
        </p:nvSpPr>
        <p:spPr>
          <a:xfrm>
            <a:off x="6291263" y="5116513"/>
            <a:ext cx="5112000"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Subtitle 2">
            <a:extLst>
              <a:ext uri="{FF2B5EF4-FFF2-40B4-BE49-F238E27FC236}">
                <a16:creationId xmlns:a16="http://schemas.microsoft.com/office/drawing/2014/main" id="{D09F9AA3-9C25-4FDD-9B28-F063EA58461C}"/>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937992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Three chart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3275012" cy="41751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456800" y="1763713"/>
            <a:ext cx="3275913" cy="4175125"/>
          </a:xfrm>
        </p:spPr>
        <p:txBody>
          <a:bodyPr/>
          <a:lstStyle>
            <a:lvl1pPr>
              <a:defRPr baseline="0"/>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4"/>
          <p:cNvSpPr>
            <a:spLocks noGrp="1"/>
          </p:cNvSpPr>
          <p:nvPr>
            <p:ph sz="quarter" idx="13" hasCustomPrompt="1"/>
          </p:nvPr>
        </p:nvSpPr>
        <p:spPr>
          <a:xfrm>
            <a:off x="8130274" y="1763713"/>
            <a:ext cx="3274325" cy="41751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11" name="Subtitle 2">
            <a:extLst>
              <a:ext uri="{FF2B5EF4-FFF2-40B4-BE49-F238E27FC236}">
                <a16:creationId xmlns:a16="http://schemas.microsoft.com/office/drawing/2014/main" id="{3F08298F-C3AE-47B7-ABBA-1E9DF51C76B5}"/>
              </a:ext>
            </a:extLst>
          </p:cNvPr>
          <p:cNvSpPr>
            <a:spLocks noGrp="1"/>
          </p:cNvSpPr>
          <p:nvPr>
            <p:ph type="subTitle" idx="14"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2352366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Three charts (Apricot)">
    <p:bg>
      <p:bgPr>
        <a:solidFill>
          <a:srgbClr val="FAEFE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3275012" cy="41751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456800" y="1763713"/>
            <a:ext cx="3275913" cy="4175125"/>
          </a:xfrm>
        </p:spPr>
        <p:txBody>
          <a:bodyPr/>
          <a:lstStyle>
            <a:lvl1pPr>
              <a:defRPr baseline="0"/>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4"/>
          <p:cNvSpPr>
            <a:spLocks noGrp="1"/>
          </p:cNvSpPr>
          <p:nvPr>
            <p:ph sz="quarter" idx="13" hasCustomPrompt="1"/>
          </p:nvPr>
        </p:nvSpPr>
        <p:spPr>
          <a:xfrm>
            <a:off x="8130274" y="1763713"/>
            <a:ext cx="3274325" cy="41751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11" name="Subtitle 2">
            <a:extLst>
              <a:ext uri="{FF2B5EF4-FFF2-40B4-BE49-F238E27FC236}">
                <a16:creationId xmlns:a16="http://schemas.microsoft.com/office/drawing/2014/main" id="{02B8C004-77EF-44A3-96E0-EB9A9A7110B6}"/>
              </a:ext>
            </a:extLst>
          </p:cNvPr>
          <p:cNvSpPr>
            <a:spLocks noGrp="1"/>
          </p:cNvSpPr>
          <p:nvPr>
            <p:ph type="subTitle" idx="14"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83036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Three charts (Rose)">
    <p:bg>
      <p:bgPr>
        <a:solidFill>
          <a:srgbClr val="FFEC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3275012" cy="41751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456800" y="1763713"/>
            <a:ext cx="3275913" cy="4175125"/>
          </a:xfrm>
        </p:spPr>
        <p:txBody>
          <a:bodyPr/>
          <a:lstStyle>
            <a:lvl1pPr>
              <a:defRPr baseline="0"/>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4"/>
          <p:cNvSpPr>
            <a:spLocks noGrp="1"/>
          </p:cNvSpPr>
          <p:nvPr>
            <p:ph sz="quarter" idx="13" hasCustomPrompt="1"/>
          </p:nvPr>
        </p:nvSpPr>
        <p:spPr>
          <a:xfrm>
            <a:off x="8130274" y="1763713"/>
            <a:ext cx="3274325" cy="41751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11" name="Subtitle 2">
            <a:extLst>
              <a:ext uri="{FF2B5EF4-FFF2-40B4-BE49-F238E27FC236}">
                <a16:creationId xmlns:a16="http://schemas.microsoft.com/office/drawing/2014/main" id="{A2638896-3AFB-453B-A6BA-CE4171E828D7}"/>
              </a:ext>
            </a:extLst>
          </p:cNvPr>
          <p:cNvSpPr>
            <a:spLocks noGrp="1"/>
          </p:cNvSpPr>
          <p:nvPr>
            <p:ph type="subTitle" idx="14"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13500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Three charts (Mist)">
    <p:bg>
      <p:bgPr>
        <a:solidFill>
          <a:srgbClr val="EBF9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3275012" cy="41751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456800" y="1763713"/>
            <a:ext cx="3275913" cy="4175125"/>
          </a:xfrm>
        </p:spPr>
        <p:txBody>
          <a:bodyPr/>
          <a:lstStyle>
            <a:lvl1pPr>
              <a:defRPr baseline="0"/>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4"/>
          <p:cNvSpPr>
            <a:spLocks noGrp="1"/>
          </p:cNvSpPr>
          <p:nvPr>
            <p:ph sz="quarter" idx="13" hasCustomPrompt="1"/>
          </p:nvPr>
        </p:nvSpPr>
        <p:spPr>
          <a:xfrm>
            <a:off x="8130274" y="1763713"/>
            <a:ext cx="3274325" cy="4175125"/>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11" name="Subtitle 2">
            <a:extLst>
              <a:ext uri="{FF2B5EF4-FFF2-40B4-BE49-F238E27FC236}">
                <a16:creationId xmlns:a16="http://schemas.microsoft.com/office/drawing/2014/main" id="{0D619C27-1657-499F-9173-B5702E050C11}"/>
              </a:ext>
            </a:extLst>
          </p:cNvPr>
          <p:cNvSpPr>
            <a:spLocks noGrp="1"/>
          </p:cNvSpPr>
          <p:nvPr>
            <p:ph type="subTitle" idx="14"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2419435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 Three charts, 3 Boxes below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3275012" cy="327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456800" y="1763713"/>
            <a:ext cx="3275913" cy="3276000"/>
          </a:xfrm>
        </p:spPr>
        <p:txBody>
          <a:bodyPr/>
          <a:lstStyle>
            <a:lvl1pPr>
              <a:defRPr baseline="0"/>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4"/>
          <p:cNvSpPr>
            <a:spLocks noGrp="1"/>
          </p:cNvSpPr>
          <p:nvPr>
            <p:ph sz="quarter" idx="13" hasCustomPrompt="1"/>
          </p:nvPr>
        </p:nvSpPr>
        <p:spPr>
          <a:xfrm>
            <a:off x="8129374" y="1763713"/>
            <a:ext cx="3274325" cy="327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11" name="Content Placeholder 2">
            <a:extLst>
              <a:ext uri="{FF2B5EF4-FFF2-40B4-BE49-F238E27FC236}">
                <a16:creationId xmlns:a16="http://schemas.microsoft.com/office/drawing/2014/main" id="{4E23A3D1-D238-4800-8E6D-E4189E2ECDE5}"/>
              </a:ext>
            </a:extLst>
          </p:cNvPr>
          <p:cNvSpPr>
            <a:spLocks noGrp="1"/>
          </p:cNvSpPr>
          <p:nvPr>
            <p:ph sz="half" idx="15" hasCustomPrompt="1"/>
          </p:nvPr>
        </p:nvSpPr>
        <p:spPr>
          <a:xfrm>
            <a:off x="784226"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2">
            <a:extLst>
              <a:ext uri="{FF2B5EF4-FFF2-40B4-BE49-F238E27FC236}">
                <a16:creationId xmlns:a16="http://schemas.microsoft.com/office/drawing/2014/main" id="{0C9E135D-CBC4-440D-B582-FF6BEBE37EE5}"/>
              </a:ext>
            </a:extLst>
          </p:cNvPr>
          <p:cNvSpPr>
            <a:spLocks noGrp="1"/>
          </p:cNvSpPr>
          <p:nvPr>
            <p:ph sz="half" idx="16" hasCustomPrompt="1"/>
          </p:nvPr>
        </p:nvSpPr>
        <p:spPr>
          <a:xfrm>
            <a:off x="4456800"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a:extLst>
              <a:ext uri="{FF2B5EF4-FFF2-40B4-BE49-F238E27FC236}">
                <a16:creationId xmlns:a16="http://schemas.microsoft.com/office/drawing/2014/main" id="{62DC4AA5-A940-47C6-A02B-57FB6542546A}"/>
              </a:ext>
            </a:extLst>
          </p:cNvPr>
          <p:cNvSpPr>
            <a:spLocks noGrp="1"/>
          </p:cNvSpPr>
          <p:nvPr>
            <p:ph sz="half" idx="17" hasCustomPrompt="1"/>
          </p:nvPr>
        </p:nvSpPr>
        <p:spPr>
          <a:xfrm>
            <a:off x="8129374"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Subtitle 2">
            <a:extLst>
              <a:ext uri="{FF2B5EF4-FFF2-40B4-BE49-F238E27FC236}">
                <a16:creationId xmlns:a16="http://schemas.microsoft.com/office/drawing/2014/main" id="{5F58EACD-638F-48A3-910E-D62ABBA58CD8}"/>
              </a:ext>
            </a:extLst>
          </p:cNvPr>
          <p:cNvSpPr>
            <a:spLocks noGrp="1"/>
          </p:cNvSpPr>
          <p:nvPr>
            <p:ph type="subTitle" idx="18"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8094933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 Three charts, 3 Boxes below (Apricot)">
    <p:bg>
      <p:bgPr>
        <a:solidFill>
          <a:srgbClr val="FAEFE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3275012" cy="327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456800" y="1763713"/>
            <a:ext cx="3275913" cy="3276000"/>
          </a:xfrm>
        </p:spPr>
        <p:txBody>
          <a:bodyPr/>
          <a:lstStyle>
            <a:lvl1pPr>
              <a:defRPr baseline="0"/>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4"/>
          <p:cNvSpPr>
            <a:spLocks noGrp="1"/>
          </p:cNvSpPr>
          <p:nvPr>
            <p:ph sz="quarter" idx="13" hasCustomPrompt="1"/>
          </p:nvPr>
        </p:nvSpPr>
        <p:spPr>
          <a:xfrm>
            <a:off x="8129374" y="1763713"/>
            <a:ext cx="3274325" cy="327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11" name="Content Placeholder 2">
            <a:extLst>
              <a:ext uri="{FF2B5EF4-FFF2-40B4-BE49-F238E27FC236}">
                <a16:creationId xmlns:a16="http://schemas.microsoft.com/office/drawing/2014/main" id="{4E23A3D1-D238-4800-8E6D-E4189E2ECDE5}"/>
              </a:ext>
            </a:extLst>
          </p:cNvPr>
          <p:cNvSpPr>
            <a:spLocks noGrp="1"/>
          </p:cNvSpPr>
          <p:nvPr>
            <p:ph sz="half" idx="15" hasCustomPrompt="1"/>
          </p:nvPr>
        </p:nvSpPr>
        <p:spPr>
          <a:xfrm>
            <a:off x="784226"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2">
            <a:extLst>
              <a:ext uri="{FF2B5EF4-FFF2-40B4-BE49-F238E27FC236}">
                <a16:creationId xmlns:a16="http://schemas.microsoft.com/office/drawing/2014/main" id="{0C9E135D-CBC4-440D-B582-FF6BEBE37EE5}"/>
              </a:ext>
            </a:extLst>
          </p:cNvPr>
          <p:cNvSpPr>
            <a:spLocks noGrp="1"/>
          </p:cNvSpPr>
          <p:nvPr>
            <p:ph sz="half" idx="16" hasCustomPrompt="1"/>
          </p:nvPr>
        </p:nvSpPr>
        <p:spPr>
          <a:xfrm>
            <a:off x="4456800"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a:extLst>
              <a:ext uri="{FF2B5EF4-FFF2-40B4-BE49-F238E27FC236}">
                <a16:creationId xmlns:a16="http://schemas.microsoft.com/office/drawing/2014/main" id="{62DC4AA5-A940-47C6-A02B-57FB6542546A}"/>
              </a:ext>
            </a:extLst>
          </p:cNvPr>
          <p:cNvSpPr>
            <a:spLocks noGrp="1"/>
          </p:cNvSpPr>
          <p:nvPr>
            <p:ph sz="half" idx="17" hasCustomPrompt="1"/>
          </p:nvPr>
        </p:nvSpPr>
        <p:spPr>
          <a:xfrm>
            <a:off x="8129374"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Subtitle 2">
            <a:extLst>
              <a:ext uri="{FF2B5EF4-FFF2-40B4-BE49-F238E27FC236}">
                <a16:creationId xmlns:a16="http://schemas.microsoft.com/office/drawing/2014/main" id="{F259917B-53C6-4898-A551-36E9B8CCB92C}"/>
              </a:ext>
            </a:extLst>
          </p:cNvPr>
          <p:cNvSpPr>
            <a:spLocks noGrp="1"/>
          </p:cNvSpPr>
          <p:nvPr>
            <p:ph type="subTitle" idx="18"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2414617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3 Three charts, 3 Boxes below (Rose)">
    <p:bg>
      <p:bgPr>
        <a:solidFill>
          <a:srgbClr val="FFEC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3275012" cy="327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456800" y="1763713"/>
            <a:ext cx="3275913" cy="3276000"/>
          </a:xfrm>
        </p:spPr>
        <p:txBody>
          <a:bodyPr/>
          <a:lstStyle>
            <a:lvl1pPr>
              <a:defRPr baseline="0"/>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4"/>
          <p:cNvSpPr>
            <a:spLocks noGrp="1"/>
          </p:cNvSpPr>
          <p:nvPr>
            <p:ph sz="quarter" idx="13" hasCustomPrompt="1"/>
          </p:nvPr>
        </p:nvSpPr>
        <p:spPr>
          <a:xfrm>
            <a:off x="8129374" y="1763713"/>
            <a:ext cx="3274325" cy="327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11" name="Content Placeholder 2">
            <a:extLst>
              <a:ext uri="{FF2B5EF4-FFF2-40B4-BE49-F238E27FC236}">
                <a16:creationId xmlns:a16="http://schemas.microsoft.com/office/drawing/2014/main" id="{4E23A3D1-D238-4800-8E6D-E4189E2ECDE5}"/>
              </a:ext>
            </a:extLst>
          </p:cNvPr>
          <p:cNvSpPr>
            <a:spLocks noGrp="1"/>
          </p:cNvSpPr>
          <p:nvPr>
            <p:ph sz="half" idx="15" hasCustomPrompt="1"/>
          </p:nvPr>
        </p:nvSpPr>
        <p:spPr>
          <a:xfrm>
            <a:off x="784226"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2">
            <a:extLst>
              <a:ext uri="{FF2B5EF4-FFF2-40B4-BE49-F238E27FC236}">
                <a16:creationId xmlns:a16="http://schemas.microsoft.com/office/drawing/2014/main" id="{0C9E135D-CBC4-440D-B582-FF6BEBE37EE5}"/>
              </a:ext>
            </a:extLst>
          </p:cNvPr>
          <p:cNvSpPr>
            <a:spLocks noGrp="1"/>
          </p:cNvSpPr>
          <p:nvPr>
            <p:ph sz="half" idx="16" hasCustomPrompt="1"/>
          </p:nvPr>
        </p:nvSpPr>
        <p:spPr>
          <a:xfrm>
            <a:off x="4456800"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a:extLst>
              <a:ext uri="{FF2B5EF4-FFF2-40B4-BE49-F238E27FC236}">
                <a16:creationId xmlns:a16="http://schemas.microsoft.com/office/drawing/2014/main" id="{62DC4AA5-A940-47C6-A02B-57FB6542546A}"/>
              </a:ext>
            </a:extLst>
          </p:cNvPr>
          <p:cNvSpPr>
            <a:spLocks noGrp="1"/>
          </p:cNvSpPr>
          <p:nvPr>
            <p:ph sz="half" idx="17" hasCustomPrompt="1"/>
          </p:nvPr>
        </p:nvSpPr>
        <p:spPr>
          <a:xfrm>
            <a:off x="8129374"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Subtitle 2">
            <a:extLst>
              <a:ext uri="{FF2B5EF4-FFF2-40B4-BE49-F238E27FC236}">
                <a16:creationId xmlns:a16="http://schemas.microsoft.com/office/drawing/2014/main" id="{9F9AFD53-D4B8-4562-8021-7BE869A42373}"/>
              </a:ext>
            </a:extLst>
          </p:cNvPr>
          <p:cNvSpPr>
            <a:spLocks noGrp="1"/>
          </p:cNvSpPr>
          <p:nvPr>
            <p:ph type="subTitle" idx="18"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1540200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3 Three charts, 3 Boxes below (Mist)">
    <p:bg>
      <p:bgPr>
        <a:solidFill>
          <a:srgbClr val="EBF9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3275012" cy="327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hasCustomPrompt="1"/>
          </p:nvPr>
        </p:nvSpPr>
        <p:spPr>
          <a:xfrm>
            <a:off x="4456800" y="1763713"/>
            <a:ext cx="3275913" cy="3276000"/>
          </a:xfrm>
        </p:spPr>
        <p:txBody>
          <a:bodyPr/>
          <a:lstStyle>
            <a:lvl1pPr>
              <a:defRPr baseline="0"/>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4"/>
          <p:cNvSpPr>
            <a:spLocks noGrp="1"/>
          </p:cNvSpPr>
          <p:nvPr>
            <p:ph sz="quarter" idx="13" hasCustomPrompt="1"/>
          </p:nvPr>
        </p:nvSpPr>
        <p:spPr>
          <a:xfrm>
            <a:off x="8129374" y="1763713"/>
            <a:ext cx="3274325" cy="3276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11" name="Content Placeholder 2">
            <a:extLst>
              <a:ext uri="{FF2B5EF4-FFF2-40B4-BE49-F238E27FC236}">
                <a16:creationId xmlns:a16="http://schemas.microsoft.com/office/drawing/2014/main" id="{4E23A3D1-D238-4800-8E6D-E4189E2ECDE5}"/>
              </a:ext>
            </a:extLst>
          </p:cNvPr>
          <p:cNvSpPr>
            <a:spLocks noGrp="1"/>
          </p:cNvSpPr>
          <p:nvPr>
            <p:ph sz="half" idx="15" hasCustomPrompt="1"/>
          </p:nvPr>
        </p:nvSpPr>
        <p:spPr>
          <a:xfrm>
            <a:off x="784226"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Content Placeholder 2">
            <a:extLst>
              <a:ext uri="{FF2B5EF4-FFF2-40B4-BE49-F238E27FC236}">
                <a16:creationId xmlns:a16="http://schemas.microsoft.com/office/drawing/2014/main" id="{0C9E135D-CBC4-440D-B582-FF6BEBE37EE5}"/>
              </a:ext>
            </a:extLst>
          </p:cNvPr>
          <p:cNvSpPr>
            <a:spLocks noGrp="1"/>
          </p:cNvSpPr>
          <p:nvPr>
            <p:ph sz="half" idx="16" hasCustomPrompt="1"/>
          </p:nvPr>
        </p:nvSpPr>
        <p:spPr>
          <a:xfrm>
            <a:off x="4456800"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a:extLst>
              <a:ext uri="{FF2B5EF4-FFF2-40B4-BE49-F238E27FC236}">
                <a16:creationId xmlns:a16="http://schemas.microsoft.com/office/drawing/2014/main" id="{62DC4AA5-A940-47C6-A02B-57FB6542546A}"/>
              </a:ext>
            </a:extLst>
          </p:cNvPr>
          <p:cNvSpPr>
            <a:spLocks noGrp="1"/>
          </p:cNvSpPr>
          <p:nvPr>
            <p:ph sz="half" idx="17" hasCustomPrompt="1"/>
          </p:nvPr>
        </p:nvSpPr>
        <p:spPr>
          <a:xfrm>
            <a:off x="8129374" y="5116513"/>
            <a:ext cx="3275012" cy="936000"/>
          </a:xfrm>
        </p:spPr>
        <p:txBody>
          <a:bodyPr/>
          <a:lstStyle>
            <a:lvl1pPr>
              <a:defRPr sz="1600"/>
            </a:lvl1pPr>
            <a:lvl2pPr>
              <a:defRPr sz="1200"/>
            </a:lvl2pPr>
            <a:lvl3pPr>
              <a:defRPr sz="1100"/>
            </a:lvl3pPr>
            <a:lvl4pPr>
              <a:defRPr sz="1050"/>
            </a:lvl4pPr>
            <a:lvl5pPr>
              <a:defRPr sz="1050"/>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Subtitle 2">
            <a:extLst>
              <a:ext uri="{FF2B5EF4-FFF2-40B4-BE49-F238E27FC236}">
                <a16:creationId xmlns:a16="http://schemas.microsoft.com/office/drawing/2014/main" id="{EB4CB525-6523-4CB6-A3A6-E62BB072F3C0}"/>
              </a:ext>
            </a:extLst>
          </p:cNvPr>
          <p:cNvSpPr>
            <a:spLocks noGrp="1"/>
          </p:cNvSpPr>
          <p:nvPr>
            <p:ph type="subTitle" idx="18"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1715371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3 Charts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651015"/>
            <a:ext cx="2880000" cy="2160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
        <p:nvSpPr>
          <p:cNvPr id="11" name="Subtitle 2">
            <a:extLst>
              <a:ext uri="{FF2B5EF4-FFF2-40B4-BE49-F238E27FC236}">
                <a16:creationId xmlns:a16="http://schemas.microsoft.com/office/drawing/2014/main" id="{3F08298F-C3AE-47B7-ABBA-1E9DF51C76B5}"/>
              </a:ext>
            </a:extLst>
          </p:cNvPr>
          <p:cNvSpPr>
            <a:spLocks noGrp="1"/>
          </p:cNvSpPr>
          <p:nvPr>
            <p:ph type="subTitle" idx="14"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
        <p:nvSpPr>
          <p:cNvPr id="12" name="Content Placeholder 2">
            <a:extLst>
              <a:ext uri="{FF2B5EF4-FFF2-40B4-BE49-F238E27FC236}">
                <a16:creationId xmlns:a16="http://schemas.microsoft.com/office/drawing/2014/main" id="{9491DD10-6470-4148-94CE-1710A6D99870}"/>
              </a:ext>
            </a:extLst>
          </p:cNvPr>
          <p:cNvSpPr>
            <a:spLocks noGrp="1"/>
          </p:cNvSpPr>
          <p:nvPr>
            <p:ph sz="half" idx="15" hasCustomPrompt="1"/>
          </p:nvPr>
        </p:nvSpPr>
        <p:spPr>
          <a:xfrm>
            <a:off x="784226" y="3931403"/>
            <a:ext cx="2880000" cy="2160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Content Placeholder 2">
            <a:extLst>
              <a:ext uri="{FF2B5EF4-FFF2-40B4-BE49-F238E27FC236}">
                <a16:creationId xmlns:a16="http://schemas.microsoft.com/office/drawing/2014/main" id="{A7D3DBA8-D6E6-4B0B-A068-EF54EA461899}"/>
              </a:ext>
            </a:extLst>
          </p:cNvPr>
          <p:cNvSpPr>
            <a:spLocks noGrp="1"/>
          </p:cNvSpPr>
          <p:nvPr>
            <p:ph sz="half" idx="16" hasCustomPrompt="1"/>
          </p:nvPr>
        </p:nvSpPr>
        <p:spPr>
          <a:xfrm>
            <a:off x="4015707" y="1651015"/>
            <a:ext cx="2880000" cy="2160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Content Placeholder 2">
            <a:extLst>
              <a:ext uri="{FF2B5EF4-FFF2-40B4-BE49-F238E27FC236}">
                <a16:creationId xmlns:a16="http://schemas.microsoft.com/office/drawing/2014/main" id="{501CA4DF-C927-4307-B172-08AF41B3C9F2}"/>
              </a:ext>
            </a:extLst>
          </p:cNvPr>
          <p:cNvSpPr>
            <a:spLocks noGrp="1"/>
          </p:cNvSpPr>
          <p:nvPr>
            <p:ph sz="half" idx="17" hasCustomPrompt="1"/>
          </p:nvPr>
        </p:nvSpPr>
        <p:spPr>
          <a:xfrm>
            <a:off x="4015707" y="3931403"/>
            <a:ext cx="2880000" cy="2160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Content Placeholder 2">
            <a:extLst>
              <a:ext uri="{FF2B5EF4-FFF2-40B4-BE49-F238E27FC236}">
                <a16:creationId xmlns:a16="http://schemas.microsoft.com/office/drawing/2014/main" id="{F3161191-F7F1-4F6D-B0BA-A5D2697741C0}"/>
              </a:ext>
            </a:extLst>
          </p:cNvPr>
          <p:cNvSpPr>
            <a:spLocks noGrp="1"/>
          </p:cNvSpPr>
          <p:nvPr>
            <p:ph sz="half" idx="18" hasCustomPrompt="1"/>
          </p:nvPr>
        </p:nvSpPr>
        <p:spPr>
          <a:xfrm>
            <a:off x="7247189" y="1651015"/>
            <a:ext cx="2880000" cy="2160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6" name="Content Placeholder 2">
            <a:extLst>
              <a:ext uri="{FF2B5EF4-FFF2-40B4-BE49-F238E27FC236}">
                <a16:creationId xmlns:a16="http://schemas.microsoft.com/office/drawing/2014/main" id="{8AC10DF9-8228-44BF-8F5C-89A299EE37A5}"/>
              </a:ext>
            </a:extLst>
          </p:cNvPr>
          <p:cNvSpPr>
            <a:spLocks noGrp="1"/>
          </p:cNvSpPr>
          <p:nvPr>
            <p:ph sz="half" idx="19" hasCustomPrompt="1"/>
          </p:nvPr>
        </p:nvSpPr>
        <p:spPr>
          <a:xfrm>
            <a:off x="7247189" y="3931403"/>
            <a:ext cx="2880000" cy="2160000"/>
          </a:xfrm>
        </p:spPr>
        <p:txBody>
          <a:bodyPr/>
          <a:lstStyle>
            <a:lvl1pPr>
              <a:defRPr/>
            </a:lvl1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61831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oak shape &amp; image">
    <p:bg>
      <p:bgPr>
        <a:solidFill>
          <a:srgbClr val="FF5F00"/>
        </a:solidFill>
        <a:effectLst/>
      </p:bgPr>
    </p:bg>
    <p:spTree>
      <p:nvGrpSpPr>
        <p:cNvPr id="1" name=""/>
        <p:cNvGrpSpPr/>
        <p:nvPr/>
      </p:nvGrpSpPr>
      <p:grpSpPr>
        <a:xfrm>
          <a:off x="0" y="0"/>
          <a:ext cx="0" cy="0"/>
          <a:chOff x="0" y="0"/>
          <a:chExt cx="0" cy="0"/>
        </a:xfrm>
      </p:grpSpPr>
      <p:pic>
        <p:nvPicPr>
          <p:cNvPr id="15" name="Logo">
            <a:extLst>
              <a:ext uri="{FF2B5EF4-FFF2-40B4-BE49-F238E27FC236}">
                <a16:creationId xmlns:a16="http://schemas.microsoft.com/office/drawing/2014/main" id="{AFEA9D5F-A4C6-434B-B5A6-AD71825F9A65}"/>
              </a:ext>
            </a:extLst>
          </p:cNvPr>
          <p:cNvPicPr>
            <a:picLocks noChangeAspect="1"/>
          </p:cNvPicPr>
          <p:nvPr userDrawn="1"/>
        </p:nvPicPr>
        <p:blipFill>
          <a:blip r:embed="rId2"/>
          <a:stretch>
            <a:fillRect/>
          </a:stretch>
        </p:blipFill>
        <p:spPr>
          <a:xfrm>
            <a:off x="9058708" y="277629"/>
            <a:ext cx="2851340" cy="612378"/>
          </a:xfrm>
          <a:prstGeom prst="rect">
            <a:avLst/>
          </a:prstGeom>
        </p:spPr>
      </p:pic>
      <p:sp>
        <p:nvSpPr>
          <p:cNvPr id="16" name="Picture Placeholder 15">
            <a:extLst>
              <a:ext uri="{FF2B5EF4-FFF2-40B4-BE49-F238E27FC236}">
                <a16:creationId xmlns:a16="http://schemas.microsoft.com/office/drawing/2014/main" id="{FB5A6843-5FCE-4D1F-8A6E-DDEFE680F5AD}"/>
              </a:ext>
            </a:extLst>
          </p:cNvPr>
          <p:cNvSpPr>
            <a:spLocks noGrp="1"/>
          </p:cNvSpPr>
          <p:nvPr>
            <p:ph type="pic" sz="quarter" idx="15" hasCustomPrompt="1"/>
          </p:nvPr>
        </p:nvSpPr>
        <p:spPr>
          <a:xfrm>
            <a:off x="2879726" y="1332000"/>
            <a:ext cx="9312275" cy="5526000"/>
          </a:xfrm>
          <a:custGeom>
            <a:avLst/>
            <a:gdLst>
              <a:gd name="connsiteX0" fmla="*/ 7421459 w 9312275"/>
              <a:gd name="connsiteY0" fmla="*/ 0 h 5526000"/>
              <a:gd name="connsiteX1" fmla="*/ 7476336 w 9312275"/>
              <a:gd name="connsiteY1" fmla="*/ 0 h 5526000"/>
              <a:gd name="connsiteX2" fmla="*/ 7588825 w 9312275"/>
              <a:gd name="connsiteY2" fmla="*/ 4117 h 5526000"/>
              <a:gd name="connsiteX3" fmla="*/ 9188074 w 9312275"/>
              <a:gd name="connsiteY3" fmla="*/ 289873 h 5526000"/>
              <a:gd name="connsiteX4" fmla="*/ 9312275 w 9312275"/>
              <a:gd name="connsiteY4" fmla="*/ 259466 h 5526000"/>
              <a:gd name="connsiteX5" fmla="*/ 9312275 w 9312275"/>
              <a:gd name="connsiteY5" fmla="*/ 5526000 h 5526000"/>
              <a:gd name="connsiteX6" fmla="*/ 0 w 9312275"/>
              <a:gd name="connsiteY6" fmla="*/ 5526000 h 5526000"/>
              <a:gd name="connsiteX7" fmla="*/ 285750 w 9312275"/>
              <a:gd name="connsiteY7" fmla="*/ 4771620 h 5526000"/>
              <a:gd name="connsiteX8" fmla="*/ 1178560 w 9312275"/>
              <a:gd name="connsiteY8" fmla="*/ 4529685 h 5526000"/>
              <a:gd name="connsiteX9" fmla="*/ 2059306 w 9312275"/>
              <a:gd name="connsiteY9" fmla="*/ 2409420 h 5526000"/>
              <a:gd name="connsiteX10" fmla="*/ 4157345 w 9312275"/>
              <a:gd name="connsiteY10" fmla="*/ 1871575 h 5526000"/>
              <a:gd name="connsiteX11" fmla="*/ 5100320 w 9312275"/>
              <a:gd name="connsiteY11" fmla="*/ 364720 h 5526000"/>
              <a:gd name="connsiteX12" fmla="*/ 6146800 w 9312275"/>
              <a:gd name="connsiteY12" fmla="*/ 528550 h 5526000"/>
              <a:gd name="connsiteX13" fmla="*/ 7337790 w 9312275"/>
              <a:gd name="connsiteY13" fmla="*/ 3289 h 552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12275" h="5526000">
                <a:moveTo>
                  <a:pt x="7421459" y="0"/>
                </a:moveTo>
                <a:lnTo>
                  <a:pt x="7476336" y="0"/>
                </a:lnTo>
                <a:lnTo>
                  <a:pt x="7588825" y="4117"/>
                </a:lnTo>
                <a:cubicBezTo>
                  <a:pt x="8227954" y="50954"/>
                  <a:pt x="8618953" y="398610"/>
                  <a:pt x="9188074" y="289873"/>
                </a:cubicBezTo>
                <a:lnTo>
                  <a:pt x="9312275" y="259466"/>
                </a:lnTo>
                <a:lnTo>
                  <a:pt x="9312275" y="5526000"/>
                </a:lnTo>
                <a:lnTo>
                  <a:pt x="0" y="5526000"/>
                </a:lnTo>
                <a:cubicBezTo>
                  <a:pt x="17780" y="5292956"/>
                  <a:pt x="-53975" y="4951325"/>
                  <a:pt x="285750" y="4771620"/>
                </a:cubicBezTo>
                <a:cubicBezTo>
                  <a:pt x="697865" y="4553180"/>
                  <a:pt x="861695" y="4770985"/>
                  <a:pt x="1178560" y="4529685"/>
                </a:cubicBezTo>
                <a:cubicBezTo>
                  <a:pt x="2386330" y="3608300"/>
                  <a:pt x="1329690" y="3231745"/>
                  <a:pt x="2059306" y="2409420"/>
                </a:cubicBezTo>
                <a:cubicBezTo>
                  <a:pt x="2985136" y="1364845"/>
                  <a:pt x="2668905" y="2404975"/>
                  <a:pt x="4157345" y="1871575"/>
                </a:cubicBezTo>
                <a:cubicBezTo>
                  <a:pt x="4869181" y="1616305"/>
                  <a:pt x="4685665" y="621895"/>
                  <a:pt x="5100320" y="364720"/>
                </a:cubicBezTo>
                <a:cubicBezTo>
                  <a:pt x="5508625" y="111355"/>
                  <a:pt x="5747385" y="632690"/>
                  <a:pt x="6146800" y="528550"/>
                </a:cubicBezTo>
                <a:cubicBezTo>
                  <a:pt x="6676033" y="390438"/>
                  <a:pt x="6814034" y="45826"/>
                  <a:pt x="7337790" y="3289"/>
                </a:cubicBezTo>
                <a:close/>
              </a:path>
            </a:pathLst>
          </a:custGeom>
          <a:solidFill>
            <a:schemeClr val="bg1"/>
          </a:solidFill>
        </p:spPr>
        <p:txBody>
          <a:bodyPr wrap="square" lIns="4896000" tIns="1224000" rIns="180000">
            <a:noAutofit/>
          </a:bodyPr>
          <a:lstStyle>
            <a:lvl1pPr marL="0" indent="0" algn="r">
              <a:buNone/>
              <a:defRPr sz="2400"/>
            </a:lvl1pPr>
          </a:lstStyle>
          <a:p>
            <a:r>
              <a:rPr lang="en-GB" dirty="0"/>
              <a:t>Add an image: Click here, insert image via Templafy</a:t>
            </a:r>
          </a:p>
        </p:txBody>
      </p:sp>
      <p:sp>
        <p:nvSpPr>
          <p:cNvPr id="18" name="Title 1">
            <a:extLst>
              <a:ext uri="{FF2B5EF4-FFF2-40B4-BE49-F238E27FC236}">
                <a16:creationId xmlns:a16="http://schemas.microsoft.com/office/drawing/2014/main" id="{6BB63C34-DE30-478C-81B2-BE02535AAFCB}"/>
              </a:ext>
            </a:extLst>
          </p:cNvPr>
          <p:cNvSpPr>
            <a:spLocks noGrp="1"/>
          </p:cNvSpPr>
          <p:nvPr>
            <p:ph type="title" hasCustomPrompt="1"/>
          </p:nvPr>
        </p:nvSpPr>
        <p:spPr>
          <a:xfrm>
            <a:off x="646722" y="752384"/>
            <a:ext cx="6340488" cy="1623066"/>
          </a:xfrm>
        </p:spPr>
        <p:txBody>
          <a:bodyPr anchor="ctr" anchorCtr="0"/>
          <a:lstStyle>
            <a:lvl1pPr algn="l">
              <a:lnSpc>
                <a:spcPct val="90000"/>
              </a:lnSpc>
              <a:defRPr sz="5400" b="1">
                <a:solidFill>
                  <a:schemeClr val="bg1"/>
                </a:solidFill>
              </a:defRPr>
            </a:lvl1pPr>
          </a:lstStyle>
          <a:p>
            <a:r>
              <a:rPr lang="en-US" dirty="0"/>
              <a:t>Click to add title on max two rows</a:t>
            </a:r>
            <a:endParaRPr lang="en-GB" dirty="0"/>
          </a:p>
        </p:txBody>
      </p:sp>
      <p:sp>
        <p:nvSpPr>
          <p:cNvPr id="21" name="Text Placeholder 20">
            <a:extLst>
              <a:ext uri="{FF2B5EF4-FFF2-40B4-BE49-F238E27FC236}">
                <a16:creationId xmlns:a16="http://schemas.microsoft.com/office/drawing/2014/main" id="{9DA2D730-07CB-40C0-940C-70829D9096A6}"/>
              </a:ext>
            </a:extLst>
          </p:cNvPr>
          <p:cNvSpPr>
            <a:spLocks noGrp="1"/>
          </p:cNvSpPr>
          <p:nvPr>
            <p:ph type="body" sz="quarter" idx="13" hasCustomPrompt="1"/>
          </p:nvPr>
        </p:nvSpPr>
        <p:spPr>
          <a:xfrm>
            <a:off x="646722" y="2650117"/>
            <a:ext cx="4312904" cy="720000"/>
          </a:xfrm>
        </p:spPr>
        <p:txBody>
          <a:bodyPr/>
          <a:lstStyle>
            <a:lvl1pPr marL="0" indent="0" algn="l">
              <a:spcBef>
                <a:spcPts val="0"/>
              </a:spcBef>
              <a:buNone/>
              <a:defRPr sz="2400" b="0">
                <a:solidFill>
                  <a:schemeClr val="bg1"/>
                </a:solidFill>
                <a:latin typeface="Swedbank Headline Bold" panose="02000000000000000000" pitchFamily="50" charset="0"/>
              </a:defRPr>
            </a:lvl1pPr>
            <a:lvl2pPr marL="216000" indent="0" algn="ctr">
              <a:buNone/>
              <a:defRPr/>
            </a:lvl2pPr>
            <a:lvl3pPr algn="ctr">
              <a:defRPr/>
            </a:lvl3pPr>
            <a:lvl4pPr algn="ctr">
              <a:defRPr/>
            </a:lvl4pPr>
            <a:lvl5pPr algn="ctr">
              <a:defRPr/>
            </a:lvl5pPr>
          </a:lstStyle>
          <a:p>
            <a:pPr lvl="0"/>
            <a:r>
              <a:rPr lang="en-US" dirty="0"/>
              <a:t>Click to add text</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
        <p:nvSpPr>
          <p:cNvPr id="11" name="image" descr="{&quot;templafy&quot;:{&quot;type&quot;:&quot;image&quot;,&quot;binding&quot;:&quot;Form.InformationClasses.BoxfrontPP&quot;,&quot;inheritDimensions&quot;:&quot;inheritNone&quot;,&quot;width&quot;:&quot;&quot;,&quot;height&quot;:&quot;0.98 cm&quot;,&quot;visibility&quot;:{&quot;action&quot;:&quot;hide&quot;,&quot;compareValue&quot;:&quot;Confidential&quot;,&quot;binding&quot;:&quot;Form.InformationClasses.Term&quot;,&quot;operator&quot;:&quot;notEquals&quot;}}}" title="Form.InformationClasses.BoxfrontPP">
            <a:extLst>
              <a:ext uri="{FF2B5EF4-FFF2-40B4-BE49-F238E27FC236}">
                <a16:creationId xmlns:a16="http://schemas.microsoft.com/office/drawing/2014/main" id="{685E50FC-A129-481D-8568-78635AE9FFB7}"/>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chemeClr val="bg2"/>
              </a:solidFill>
            </a:endParaRPr>
          </a:p>
        </p:txBody>
      </p:sp>
      <p:sp>
        <p:nvSpPr>
          <p:cNvPr id="12" name="text" descr="{&quot;templafy&quot;:{&quot;type&quot;:&quot;text&quot;,&quot;binding&quot;:&quot;Form.InformationClasses.TermfrontPP&quot;}}" title="Form.InformationClasses.TermfrontPP">
            <a:extLst>
              <a:ext uri="{FF2B5EF4-FFF2-40B4-BE49-F238E27FC236}">
                <a16:creationId xmlns:a16="http://schemas.microsoft.com/office/drawing/2014/main" id="{A50FB952-6048-4E70-B942-088575429E29}"/>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rgbClr val="FF5F00"/>
              </a:solidFill>
              <a:latin typeface="Swedbank Headline Bold" panose="02000000000000000000" pitchFamily="50" charset="0"/>
            </a:endParaRPr>
          </a:p>
        </p:txBody>
      </p:sp>
    </p:spTree>
    <p:extLst>
      <p:ext uri="{BB962C8B-B14F-4D97-AF65-F5344CB8AC3E}">
        <p14:creationId xmlns:p14="http://schemas.microsoft.com/office/powerpoint/2010/main" val="3993983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 three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10" name="Text Placeholder 2"/>
          <p:cNvSpPr>
            <a:spLocks noGrp="1"/>
          </p:cNvSpPr>
          <p:nvPr>
            <p:ph type="body" sz="quarter" idx="13" hasCustomPrompt="1"/>
          </p:nvPr>
        </p:nvSpPr>
        <p:spPr>
          <a:xfrm>
            <a:off x="784799" y="2534477"/>
            <a:ext cx="3276000" cy="3407535"/>
          </a:xfrm>
          <a:solidFill>
            <a:srgbClr val="FAEFE5"/>
          </a:solidFill>
        </p:spPr>
        <p:txBody>
          <a:bodyPr lIns="288000" tIns="306000" rIns="288000"/>
          <a:lstStyle>
            <a:lvl1pPr marL="268288" indent="-268288">
              <a:spcBef>
                <a:spcPts val="600"/>
              </a:spcBef>
              <a:buClr>
                <a:srgbClr val="FF5F00"/>
              </a:buClr>
              <a:buFont typeface="Arial" panose="020B0604020202020204" pitchFamily="34" charset="0"/>
              <a:buChar char="●"/>
              <a:defRPr/>
            </a:lvl1pPr>
            <a:lvl2pPr>
              <a:buClr>
                <a:srgbClr val="FF5F00"/>
              </a:buClr>
              <a:defRPr/>
            </a:lvl2pPr>
            <a:lvl3pPr>
              <a:buClr>
                <a:srgbClr val="FF5F00"/>
              </a:buClr>
              <a:defRPr/>
            </a:lvl3pPr>
            <a:lvl4pPr>
              <a:buClr>
                <a:srgbClr val="FF5F00"/>
              </a:buClr>
              <a:defRPr/>
            </a:lvl4pPr>
            <a:lvl5pPr>
              <a:buClr>
                <a:srgbClr val="FF5F00"/>
              </a:buClr>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3"/>
          <p:cNvSpPr>
            <a:spLocks noGrp="1"/>
          </p:cNvSpPr>
          <p:nvPr>
            <p:ph type="body" sz="quarter" idx="14" hasCustomPrompt="1"/>
          </p:nvPr>
        </p:nvSpPr>
        <p:spPr>
          <a:xfrm>
            <a:off x="4456799" y="2534477"/>
            <a:ext cx="3276000" cy="3407536"/>
          </a:xfrm>
          <a:solidFill>
            <a:srgbClr val="FAEFE5"/>
          </a:solidFill>
        </p:spPr>
        <p:txBody>
          <a:bodyPr lIns="288000" tIns="306000" rIns="288000"/>
          <a:lstStyle>
            <a:lvl1pPr marL="268288" indent="-268288">
              <a:spcBef>
                <a:spcPts val="600"/>
              </a:spcBef>
              <a:buClr>
                <a:schemeClr val="accent3"/>
              </a:buClr>
              <a:buFont typeface="Arial" panose="020B0604020202020204" pitchFamily="34" charset="0"/>
              <a:buChar cha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4"/>
          <p:cNvSpPr>
            <a:spLocks noGrp="1"/>
          </p:cNvSpPr>
          <p:nvPr>
            <p:ph type="body" sz="quarter" idx="15" hasCustomPrompt="1"/>
          </p:nvPr>
        </p:nvSpPr>
        <p:spPr>
          <a:xfrm>
            <a:off x="8128800" y="2534477"/>
            <a:ext cx="3276000" cy="3407536"/>
          </a:xfrm>
          <a:solidFill>
            <a:srgbClr val="FAEFE5"/>
          </a:solidFill>
        </p:spPr>
        <p:txBody>
          <a:bodyPr lIns="288000" tIns="306000" rIns="288000"/>
          <a:lstStyle>
            <a:lvl1pPr marL="268288" indent="-268288">
              <a:spcBef>
                <a:spcPts val="600"/>
              </a:spcBef>
              <a:buClr>
                <a:srgbClr val="C5569A"/>
              </a:buClr>
              <a:buFont typeface="Arial" panose="020B0604020202020204" pitchFamily="34" charset="0"/>
              <a:buChar char="●"/>
              <a:defRPr/>
            </a:lvl1pPr>
            <a:lvl2pPr>
              <a:buClr>
                <a:srgbClr val="C5569A"/>
              </a:buClr>
              <a:defRPr/>
            </a:lvl2pPr>
            <a:lvl3pPr>
              <a:buClr>
                <a:srgbClr val="C5569A"/>
              </a:buClr>
              <a:defRPr/>
            </a:lvl3pPr>
            <a:lvl4pPr>
              <a:buClr>
                <a:srgbClr val="C5569A"/>
              </a:buClr>
              <a:defRPr/>
            </a:lvl4pPr>
            <a:lvl5pPr>
              <a:buClr>
                <a:srgbClr val="C5569A"/>
              </a:buClr>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7"/>
          <p:cNvSpPr>
            <a:spLocks noGrp="1"/>
          </p:cNvSpPr>
          <p:nvPr>
            <p:ph type="body" sz="quarter" idx="16" hasCustomPrompt="1"/>
          </p:nvPr>
        </p:nvSpPr>
        <p:spPr>
          <a:xfrm>
            <a:off x="787400" y="1836739"/>
            <a:ext cx="3275013" cy="717617"/>
          </a:xfrm>
          <a:solidFill>
            <a:srgbClr val="FF5F00"/>
          </a:solidFill>
        </p:spPr>
        <p:txBody>
          <a:bodyPr lIns="288000" rIns="288000" anchor="ctr" anchorCtr="0"/>
          <a:lstStyle>
            <a:lvl1pPr marL="0" indent="0">
              <a:spcBef>
                <a:spcPts val="0"/>
              </a:spcBef>
              <a:buFont typeface="Arial" panose="020B0604020202020204" pitchFamily="34" charset="0"/>
              <a:buChar char="​"/>
              <a:defRPr sz="2400">
                <a:solidFill>
                  <a:schemeClr val="bg1"/>
                </a:solidFill>
              </a:defRPr>
            </a:lvl1pPr>
            <a:lvl2pPr marL="0" indent="0">
              <a:spcBef>
                <a:spcPts val="0"/>
              </a:spcBef>
              <a:buFont typeface="Arial" panose="020B0604020202020204" pitchFamily="34" charset="0"/>
              <a:buChar char="​"/>
              <a:defRPr sz="2400"/>
            </a:lvl2pPr>
            <a:lvl3pPr marL="0" indent="0">
              <a:spcBef>
                <a:spcPts val="0"/>
              </a:spcBef>
              <a:buFont typeface="Arial" panose="020B0604020202020204" pitchFamily="34" charset="0"/>
              <a:buChar char="​"/>
              <a:defRPr sz="2400"/>
            </a:lvl3pPr>
            <a:lvl4pPr marL="0" indent="0">
              <a:spcBef>
                <a:spcPts val="0"/>
              </a:spcBef>
              <a:buFont typeface="Arial" panose="020B0604020202020204" pitchFamily="34" charset="0"/>
              <a:buChar char="​"/>
              <a:defRPr sz="2400"/>
            </a:lvl4pPr>
            <a:lvl5pPr marL="0" indent="0">
              <a:spcBef>
                <a:spcPts val="0"/>
              </a:spcBef>
              <a:buFont typeface="Arial" panose="020B0604020202020204" pitchFamily="34" charset="0"/>
              <a:buChar char="​"/>
              <a:defRPr sz="2400"/>
            </a:lvl5pPr>
            <a:lvl6pPr marL="0" indent="0">
              <a:spcBef>
                <a:spcPts val="0"/>
              </a:spcBef>
              <a:buFont typeface="Arial" panose="020B0604020202020204" pitchFamily="34" charset="0"/>
              <a:buChar char="​"/>
              <a:defRPr sz="2400"/>
            </a:lvl6pPr>
            <a:lvl7pPr marL="0" indent="0">
              <a:spcBef>
                <a:spcPts val="0"/>
              </a:spcBef>
              <a:buFont typeface="Arial" panose="020B0604020202020204" pitchFamily="34" charset="0"/>
              <a:buChar char="​"/>
              <a:defRPr sz="2400"/>
            </a:lvl7pPr>
            <a:lvl8pPr marL="0" indent="0">
              <a:spcBef>
                <a:spcPts val="0"/>
              </a:spcBef>
              <a:buFont typeface="Arial" panose="020B0604020202020204" pitchFamily="34" charset="0"/>
              <a:buChar char="​"/>
              <a:defRPr sz="2400"/>
            </a:lvl8pPr>
            <a:lvl9pPr marL="0" indent="0">
              <a:spcBef>
                <a:spcPts val="0"/>
              </a:spcBef>
              <a:buFont typeface="Arial" panose="020B0604020202020204" pitchFamily="34" charset="0"/>
              <a:buChar char="​"/>
              <a:defRPr sz="2400"/>
            </a:lvl9pPr>
          </a:lstStyle>
          <a:p>
            <a:pPr lvl="0"/>
            <a:r>
              <a:rPr lang="en-US" dirty="0"/>
              <a:t>Click to add header</a:t>
            </a:r>
          </a:p>
        </p:txBody>
      </p:sp>
      <p:sp>
        <p:nvSpPr>
          <p:cNvPr id="18" name="Text Placeholder 8"/>
          <p:cNvSpPr>
            <a:spLocks noGrp="1"/>
          </p:cNvSpPr>
          <p:nvPr>
            <p:ph type="body" sz="quarter" idx="17" hasCustomPrompt="1"/>
          </p:nvPr>
        </p:nvSpPr>
        <p:spPr>
          <a:xfrm>
            <a:off x="4459256" y="1836738"/>
            <a:ext cx="3275013" cy="717617"/>
          </a:xfrm>
          <a:solidFill>
            <a:schemeClr val="accent3"/>
          </a:solidFill>
        </p:spPr>
        <p:txBody>
          <a:bodyPr lIns="288000" rIns="288000" anchor="ctr" anchorCtr="0"/>
          <a:lstStyle>
            <a:lvl1pPr marL="0" indent="0">
              <a:spcBef>
                <a:spcPts val="0"/>
              </a:spcBef>
              <a:buFont typeface="Arial" panose="020B0604020202020204" pitchFamily="34" charset="0"/>
              <a:buChar char="​"/>
              <a:defRPr sz="2400">
                <a:solidFill>
                  <a:schemeClr val="bg1"/>
                </a:solidFill>
              </a:defRPr>
            </a:lvl1pPr>
            <a:lvl2pPr marL="0" indent="0">
              <a:spcBef>
                <a:spcPts val="0"/>
              </a:spcBef>
              <a:buFont typeface="Arial" panose="020B0604020202020204" pitchFamily="34" charset="0"/>
              <a:buChar char="​"/>
              <a:defRPr sz="2400"/>
            </a:lvl2pPr>
            <a:lvl3pPr marL="0" indent="0">
              <a:spcBef>
                <a:spcPts val="0"/>
              </a:spcBef>
              <a:buFont typeface="Arial" panose="020B0604020202020204" pitchFamily="34" charset="0"/>
              <a:buChar char="​"/>
              <a:defRPr sz="2400"/>
            </a:lvl3pPr>
            <a:lvl4pPr marL="0" indent="0">
              <a:spcBef>
                <a:spcPts val="0"/>
              </a:spcBef>
              <a:buFont typeface="Arial" panose="020B0604020202020204" pitchFamily="34" charset="0"/>
              <a:buChar char="​"/>
              <a:defRPr sz="2400"/>
            </a:lvl4pPr>
            <a:lvl5pPr marL="0" indent="0">
              <a:spcBef>
                <a:spcPts val="0"/>
              </a:spcBef>
              <a:buFont typeface="Arial" panose="020B0604020202020204" pitchFamily="34" charset="0"/>
              <a:buChar char="​"/>
              <a:defRPr sz="2400"/>
            </a:lvl5pPr>
            <a:lvl6pPr marL="0" indent="0">
              <a:spcBef>
                <a:spcPts val="0"/>
              </a:spcBef>
              <a:buFont typeface="Arial" panose="020B0604020202020204" pitchFamily="34" charset="0"/>
              <a:buChar char="​"/>
              <a:defRPr sz="2400"/>
            </a:lvl6pPr>
            <a:lvl7pPr marL="0" indent="0">
              <a:spcBef>
                <a:spcPts val="0"/>
              </a:spcBef>
              <a:buFont typeface="Arial" panose="020B0604020202020204" pitchFamily="34" charset="0"/>
              <a:buChar char="​"/>
              <a:defRPr sz="2400"/>
            </a:lvl7pPr>
            <a:lvl8pPr marL="0" indent="0">
              <a:spcBef>
                <a:spcPts val="0"/>
              </a:spcBef>
              <a:buFont typeface="Arial" panose="020B0604020202020204" pitchFamily="34" charset="0"/>
              <a:buChar char="​"/>
              <a:defRPr sz="2400"/>
            </a:lvl8pPr>
            <a:lvl9pPr marL="0" indent="0">
              <a:spcBef>
                <a:spcPts val="0"/>
              </a:spcBef>
              <a:buFont typeface="Arial" panose="020B0604020202020204" pitchFamily="34" charset="0"/>
              <a:buChar char="​"/>
              <a:defRPr sz="2400"/>
            </a:lvl9pPr>
          </a:lstStyle>
          <a:p>
            <a:pPr lvl="0"/>
            <a:r>
              <a:rPr lang="en-US" dirty="0"/>
              <a:t>Click to add header</a:t>
            </a:r>
          </a:p>
        </p:txBody>
      </p:sp>
      <p:sp>
        <p:nvSpPr>
          <p:cNvPr id="19" name="Text Placeholder 9"/>
          <p:cNvSpPr>
            <a:spLocks noGrp="1"/>
          </p:cNvSpPr>
          <p:nvPr>
            <p:ph type="body" sz="quarter" idx="18" hasCustomPrompt="1"/>
          </p:nvPr>
        </p:nvSpPr>
        <p:spPr>
          <a:xfrm>
            <a:off x="8129588" y="1836739"/>
            <a:ext cx="3275013" cy="717617"/>
          </a:xfrm>
          <a:solidFill>
            <a:srgbClr val="C5569A"/>
          </a:solidFill>
        </p:spPr>
        <p:txBody>
          <a:bodyPr lIns="288000" rIns="288000" anchor="ctr" anchorCtr="0"/>
          <a:lstStyle>
            <a:lvl1pPr marL="0" indent="0">
              <a:spcBef>
                <a:spcPts val="0"/>
              </a:spcBef>
              <a:buFont typeface="Arial" panose="020B0604020202020204" pitchFamily="34" charset="0"/>
              <a:buChar char="​"/>
              <a:defRPr sz="2400">
                <a:solidFill>
                  <a:schemeClr val="bg1"/>
                </a:solidFill>
              </a:defRPr>
            </a:lvl1pPr>
            <a:lvl2pPr marL="0" indent="0">
              <a:spcBef>
                <a:spcPts val="0"/>
              </a:spcBef>
              <a:buFont typeface="Arial" panose="020B0604020202020204" pitchFamily="34" charset="0"/>
              <a:buChar char="​"/>
              <a:defRPr sz="2400"/>
            </a:lvl2pPr>
            <a:lvl3pPr marL="0" indent="0">
              <a:spcBef>
                <a:spcPts val="0"/>
              </a:spcBef>
              <a:buFont typeface="Arial" panose="020B0604020202020204" pitchFamily="34" charset="0"/>
              <a:buChar char="​"/>
              <a:defRPr sz="2400"/>
            </a:lvl3pPr>
            <a:lvl4pPr marL="0" indent="0">
              <a:spcBef>
                <a:spcPts val="0"/>
              </a:spcBef>
              <a:buFont typeface="Arial" panose="020B0604020202020204" pitchFamily="34" charset="0"/>
              <a:buChar char="​"/>
              <a:defRPr sz="2400"/>
            </a:lvl4pPr>
            <a:lvl5pPr marL="0" indent="0">
              <a:spcBef>
                <a:spcPts val="0"/>
              </a:spcBef>
              <a:buFont typeface="Arial" panose="020B0604020202020204" pitchFamily="34" charset="0"/>
              <a:buChar char="​"/>
              <a:defRPr sz="2400"/>
            </a:lvl5pPr>
            <a:lvl6pPr marL="0" indent="0">
              <a:spcBef>
                <a:spcPts val="0"/>
              </a:spcBef>
              <a:buFont typeface="Arial" panose="020B0604020202020204" pitchFamily="34" charset="0"/>
              <a:buChar char="​"/>
              <a:defRPr sz="2400"/>
            </a:lvl6pPr>
            <a:lvl7pPr marL="0" indent="0">
              <a:spcBef>
                <a:spcPts val="0"/>
              </a:spcBef>
              <a:buFont typeface="Arial" panose="020B0604020202020204" pitchFamily="34" charset="0"/>
              <a:buChar char="​"/>
              <a:defRPr sz="2400"/>
            </a:lvl7pPr>
            <a:lvl8pPr marL="0" indent="0">
              <a:spcBef>
                <a:spcPts val="0"/>
              </a:spcBef>
              <a:buFont typeface="Arial" panose="020B0604020202020204" pitchFamily="34" charset="0"/>
              <a:buChar char="​"/>
              <a:defRPr sz="2400"/>
            </a:lvl8pPr>
            <a:lvl9pPr marL="0" indent="0">
              <a:spcBef>
                <a:spcPts val="0"/>
              </a:spcBef>
              <a:buFont typeface="Arial" panose="020B0604020202020204" pitchFamily="34" charset="0"/>
              <a:buChar char="​"/>
              <a:defRPr sz="2400"/>
            </a:lvl9pPr>
          </a:lstStyle>
          <a:p>
            <a:pPr lvl="0"/>
            <a:r>
              <a:rPr lang="en-US" dirty="0"/>
              <a:t>Click to add header</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Tree>
    <p:extLst>
      <p:ext uri="{BB962C8B-B14F-4D97-AF65-F5344CB8AC3E}">
        <p14:creationId xmlns:p14="http://schemas.microsoft.com/office/powerpoint/2010/main" val="4219264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ntent - three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a:lvl1pPr>
          </a:lstStyle>
          <a:p>
            <a:r>
              <a:rPr lang="en-GB" noProof="0" dirty="0"/>
              <a:t>Click to add heading on maximum two rows</a:t>
            </a:r>
            <a:endParaRPr lang="en-GB" dirty="0"/>
          </a:p>
        </p:txBody>
      </p:sp>
      <p:sp>
        <p:nvSpPr>
          <p:cNvPr id="10" name="Text Placeholder 2"/>
          <p:cNvSpPr>
            <a:spLocks noGrp="1"/>
          </p:cNvSpPr>
          <p:nvPr>
            <p:ph type="body" sz="quarter" idx="13" hasCustomPrompt="1"/>
          </p:nvPr>
        </p:nvSpPr>
        <p:spPr>
          <a:xfrm>
            <a:off x="784799" y="2534477"/>
            <a:ext cx="3276000" cy="3407535"/>
          </a:xfrm>
          <a:solidFill>
            <a:srgbClr val="FAEFE5"/>
          </a:solidFill>
        </p:spPr>
        <p:txBody>
          <a:bodyPr lIns="288000" tIns="306000" rIns="288000"/>
          <a:lstStyle>
            <a:lvl1pPr marL="268288" indent="-268288">
              <a:spcBef>
                <a:spcPts val="600"/>
              </a:spcBef>
              <a:buClr>
                <a:srgbClr val="FF5F00"/>
              </a:buClr>
              <a:buFont typeface="Arial" panose="020B0604020202020204" pitchFamily="34" charset="0"/>
              <a:buChar char="●"/>
              <a:defRPr/>
            </a:lvl1pPr>
            <a:lvl2pPr>
              <a:buClr>
                <a:srgbClr val="FF5F00"/>
              </a:buClr>
              <a:defRPr/>
            </a:lvl2pPr>
            <a:lvl3pPr>
              <a:buClr>
                <a:srgbClr val="FF5F00"/>
              </a:buClr>
              <a:defRPr/>
            </a:lvl3pPr>
            <a:lvl4pPr>
              <a:buClr>
                <a:srgbClr val="FF5F00"/>
              </a:buClr>
              <a:defRPr/>
            </a:lvl4pPr>
            <a:lvl5pPr>
              <a:buClr>
                <a:srgbClr val="FF5F00"/>
              </a:buClr>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3"/>
          <p:cNvSpPr>
            <a:spLocks noGrp="1"/>
          </p:cNvSpPr>
          <p:nvPr>
            <p:ph type="body" sz="quarter" idx="14" hasCustomPrompt="1"/>
          </p:nvPr>
        </p:nvSpPr>
        <p:spPr>
          <a:xfrm>
            <a:off x="4456799" y="2534477"/>
            <a:ext cx="3276000" cy="3407536"/>
          </a:xfrm>
          <a:solidFill>
            <a:srgbClr val="FAEFE5"/>
          </a:solidFill>
        </p:spPr>
        <p:txBody>
          <a:bodyPr lIns="288000" tIns="306000" rIns="288000"/>
          <a:lstStyle>
            <a:lvl1pPr marL="268288" indent="-268288">
              <a:spcBef>
                <a:spcPts val="600"/>
              </a:spcBef>
              <a:buClr>
                <a:srgbClr val="FF9102"/>
              </a:buClr>
              <a:buFont typeface="Arial" panose="020B0604020202020204" pitchFamily="34" charset="0"/>
              <a:buChar char="●"/>
              <a:defRPr/>
            </a:lvl1pPr>
            <a:lvl2pPr>
              <a:buClr>
                <a:schemeClr val="accent5"/>
              </a:buClr>
              <a:defRPr/>
            </a:lvl2pPr>
            <a:lvl3pPr>
              <a:buClr>
                <a:schemeClr val="accent5"/>
              </a:buClr>
              <a:defRPr/>
            </a:lvl3pPr>
            <a:lvl4pPr>
              <a:buClr>
                <a:schemeClr val="accent5"/>
              </a:buClr>
              <a:defRPr/>
            </a:lvl4pPr>
            <a:lvl5pPr>
              <a:buClr>
                <a:srgbClr val="FF9102"/>
              </a:buClr>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4"/>
          <p:cNvSpPr>
            <a:spLocks noGrp="1"/>
          </p:cNvSpPr>
          <p:nvPr>
            <p:ph type="body" sz="quarter" idx="15" hasCustomPrompt="1"/>
          </p:nvPr>
        </p:nvSpPr>
        <p:spPr>
          <a:xfrm>
            <a:off x="8128800" y="2534477"/>
            <a:ext cx="3276000" cy="3407536"/>
          </a:xfrm>
          <a:solidFill>
            <a:srgbClr val="FAEFE5"/>
          </a:solidFill>
        </p:spPr>
        <p:txBody>
          <a:bodyPr lIns="288000" tIns="306000" rIns="288000"/>
          <a:lstStyle>
            <a:lvl1pPr marL="268288" indent="-268288">
              <a:spcBef>
                <a:spcPts val="600"/>
              </a:spcBef>
              <a:buClr>
                <a:srgbClr val="FDC92A"/>
              </a:buClr>
              <a:buFont typeface="Arial" panose="020B0604020202020204" pitchFamily="34" charset="0"/>
              <a:buChar char="●"/>
              <a:defRPr/>
            </a:lvl1pPr>
            <a:lvl2pPr>
              <a:buClr>
                <a:srgbClr val="FDC92A"/>
              </a:buClr>
              <a:defRPr/>
            </a:lvl2pPr>
            <a:lvl3pPr>
              <a:buClr>
                <a:srgbClr val="FDC92A"/>
              </a:buClr>
              <a:defRPr/>
            </a:lvl3pPr>
            <a:lvl4pPr>
              <a:buClr>
                <a:srgbClr val="FDC92A"/>
              </a:buClr>
              <a:defRPr/>
            </a:lvl4pPr>
            <a:lvl5pPr>
              <a:buClr>
                <a:srgbClr val="FDC92A"/>
              </a:buClr>
              <a:defRPr/>
            </a:lvl5p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7"/>
          <p:cNvSpPr>
            <a:spLocks noGrp="1"/>
          </p:cNvSpPr>
          <p:nvPr>
            <p:ph type="body" sz="quarter" idx="16" hasCustomPrompt="1"/>
          </p:nvPr>
        </p:nvSpPr>
        <p:spPr>
          <a:xfrm>
            <a:off x="787400" y="1836739"/>
            <a:ext cx="3275013" cy="717617"/>
          </a:xfrm>
          <a:solidFill>
            <a:srgbClr val="FF5F00"/>
          </a:solidFill>
        </p:spPr>
        <p:txBody>
          <a:bodyPr lIns="288000" rIns="288000" anchor="ctr" anchorCtr="0"/>
          <a:lstStyle>
            <a:lvl1pPr marL="0" indent="0">
              <a:spcBef>
                <a:spcPts val="0"/>
              </a:spcBef>
              <a:buFont typeface="Arial" panose="020B0604020202020204" pitchFamily="34" charset="0"/>
              <a:buChar char="​"/>
              <a:defRPr sz="2400">
                <a:solidFill>
                  <a:schemeClr val="bg1"/>
                </a:solidFill>
              </a:defRPr>
            </a:lvl1pPr>
            <a:lvl2pPr marL="0" indent="0">
              <a:spcBef>
                <a:spcPts val="0"/>
              </a:spcBef>
              <a:buFont typeface="Arial" panose="020B0604020202020204" pitchFamily="34" charset="0"/>
              <a:buChar char="​"/>
              <a:defRPr sz="2400"/>
            </a:lvl2pPr>
            <a:lvl3pPr marL="0" indent="0">
              <a:spcBef>
                <a:spcPts val="0"/>
              </a:spcBef>
              <a:buFont typeface="Arial" panose="020B0604020202020204" pitchFamily="34" charset="0"/>
              <a:buChar char="​"/>
              <a:defRPr sz="2400"/>
            </a:lvl3pPr>
            <a:lvl4pPr marL="0" indent="0">
              <a:spcBef>
                <a:spcPts val="0"/>
              </a:spcBef>
              <a:buFont typeface="Arial" panose="020B0604020202020204" pitchFamily="34" charset="0"/>
              <a:buChar char="​"/>
              <a:defRPr sz="2400"/>
            </a:lvl4pPr>
            <a:lvl5pPr marL="0" indent="0">
              <a:spcBef>
                <a:spcPts val="0"/>
              </a:spcBef>
              <a:buFont typeface="Arial" panose="020B0604020202020204" pitchFamily="34" charset="0"/>
              <a:buChar char="​"/>
              <a:defRPr sz="2400"/>
            </a:lvl5pPr>
            <a:lvl6pPr marL="0" indent="0">
              <a:spcBef>
                <a:spcPts val="0"/>
              </a:spcBef>
              <a:buFont typeface="Arial" panose="020B0604020202020204" pitchFamily="34" charset="0"/>
              <a:buChar char="​"/>
              <a:defRPr sz="2400"/>
            </a:lvl6pPr>
            <a:lvl7pPr marL="0" indent="0">
              <a:spcBef>
                <a:spcPts val="0"/>
              </a:spcBef>
              <a:buFont typeface="Arial" panose="020B0604020202020204" pitchFamily="34" charset="0"/>
              <a:buChar char="​"/>
              <a:defRPr sz="2400"/>
            </a:lvl7pPr>
            <a:lvl8pPr marL="0" indent="0">
              <a:spcBef>
                <a:spcPts val="0"/>
              </a:spcBef>
              <a:buFont typeface="Arial" panose="020B0604020202020204" pitchFamily="34" charset="0"/>
              <a:buChar char="​"/>
              <a:defRPr sz="2400"/>
            </a:lvl8pPr>
            <a:lvl9pPr marL="0" indent="0">
              <a:spcBef>
                <a:spcPts val="0"/>
              </a:spcBef>
              <a:buFont typeface="Arial" panose="020B0604020202020204" pitchFamily="34" charset="0"/>
              <a:buChar char="​"/>
              <a:defRPr sz="2400"/>
            </a:lvl9pPr>
          </a:lstStyle>
          <a:p>
            <a:pPr lvl="0"/>
            <a:r>
              <a:rPr lang="en-US" dirty="0"/>
              <a:t>Click to add header</a:t>
            </a:r>
          </a:p>
        </p:txBody>
      </p:sp>
      <p:sp>
        <p:nvSpPr>
          <p:cNvPr id="18" name="Text Placeholder 8"/>
          <p:cNvSpPr>
            <a:spLocks noGrp="1"/>
          </p:cNvSpPr>
          <p:nvPr>
            <p:ph type="body" sz="quarter" idx="17" hasCustomPrompt="1"/>
          </p:nvPr>
        </p:nvSpPr>
        <p:spPr>
          <a:xfrm>
            <a:off x="4459256" y="1836738"/>
            <a:ext cx="3275013" cy="717617"/>
          </a:xfrm>
          <a:solidFill>
            <a:srgbClr val="FF9102"/>
          </a:solidFill>
        </p:spPr>
        <p:txBody>
          <a:bodyPr lIns="288000" rIns="288000" anchor="ctr" anchorCtr="0"/>
          <a:lstStyle>
            <a:lvl1pPr marL="0" indent="0">
              <a:spcBef>
                <a:spcPts val="0"/>
              </a:spcBef>
              <a:buFont typeface="Arial" panose="020B0604020202020204" pitchFamily="34" charset="0"/>
              <a:buChar char="​"/>
              <a:defRPr sz="2400">
                <a:solidFill>
                  <a:schemeClr val="bg1"/>
                </a:solidFill>
              </a:defRPr>
            </a:lvl1pPr>
            <a:lvl2pPr marL="0" indent="0">
              <a:spcBef>
                <a:spcPts val="0"/>
              </a:spcBef>
              <a:buFont typeface="Arial" panose="020B0604020202020204" pitchFamily="34" charset="0"/>
              <a:buChar char="​"/>
              <a:defRPr sz="2400"/>
            </a:lvl2pPr>
            <a:lvl3pPr marL="0" indent="0">
              <a:spcBef>
                <a:spcPts val="0"/>
              </a:spcBef>
              <a:buFont typeface="Arial" panose="020B0604020202020204" pitchFamily="34" charset="0"/>
              <a:buChar char="​"/>
              <a:defRPr sz="2400"/>
            </a:lvl3pPr>
            <a:lvl4pPr marL="0" indent="0">
              <a:spcBef>
                <a:spcPts val="0"/>
              </a:spcBef>
              <a:buFont typeface="Arial" panose="020B0604020202020204" pitchFamily="34" charset="0"/>
              <a:buChar char="​"/>
              <a:defRPr sz="2400"/>
            </a:lvl4pPr>
            <a:lvl5pPr marL="0" indent="0">
              <a:spcBef>
                <a:spcPts val="0"/>
              </a:spcBef>
              <a:buFont typeface="Arial" panose="020B0604020202020204" pitchFamily="34" charset="0"/>
              <a:buChar char="​"/>
              <a:defRPr sz="2400"/>
            </a:lvl5pPr>
            <a:lvl6pPr marL="0" indent="0">
              <a:spcBef>
                <a:spcPts val="0"/>
              </a:spcBef>
              <a:buFont typeface="Arial" panose="020B0604020202020204" pitchFamily="34" charset="0"/>
              <a:buChar char="​"/>
              <a:defRPr sz="2400"/>
            </a:lvl6pPr>
            <a:lvl7pPr marL="0" indent="0">
              <a:spcBef>
                <a:spcPts val="0"/>
              </a:spcBef>
              <a:buFont typeface="Arial" panose="020B0604020202020204" pitchFamily="34" charset="0"/>
              <a:buChar char="​"/>
              <a:defRPr sz="2400"/>
            </a:lvl7pPr>
            <a:lvl8pPr marL="0" indent="0">
              <a:spcBef>
                <a:spcPts val="0"/>
              </a:spcBef>
              <a:buFont typeface="Arial" panose="020B0604020202020204" pitchFamily="34" charset="0"/>
              <a:buChar char="​"/>
              <a:defRPr sz="2400"/>
            </a:lvl8pPr>
            <a:lvl9pPr marL="0" indent="0">
              <a:spcBef>
                <a:spcPts val="0"/>
              </a:spcBef>
              <a:buFont typeface="Arial" panose="020B0604020202020204" pitchFamily="34" charset="0"/>
              <a:buChar char="​"/>
              <a:defRPr sz="2400"/>
            </a:lvl9pPr>
          </a:lstStyle>
          <a:p>
            <a:pPr lvl="0"/>
            <a:r>
              <a:rPr lang="en-US" dirty="0"/>
              <a:t>Click to add header</a:t>
            </a:r>
          </a:p>
        </p:txBody>
      </p:sp>
      <p:sp>
        <p:nvSpPr>
          <p:cNvPr id="19" name="Text Placeholder 9"/>
          <p:cNvSpPr>
            <a:spLocks noGrp="1"/>
          </p:cNvSpPr>
          <p:nvPr>
            <p:ph type="body" sz="quarter" idx="18" hasCustomPrompt="1"/>
          </p:nvPr>
        </p:nvSpPr>
        <p:spPr>
          <a:xfrm>
            <a:off x="8129588" y="1836739"/>
            <a:ext cx="3275013" cy="717617"/>
          </a:xfrm>
          <a:solidFill>
            <a:schemeClr val="accent2"/>
          </a:solidFill>
        </p:spPr>
        <p:txBody>
          <a:bodyPr lIns="288000" rIns="288000" anchor="ctr" anchorCtr="0"/>
          <a:lstStyle>
            <a:lvl1pPr marL="0" indent="0">
              <a:spcBef>
                <a:spcPts val="0"/>
              </a:spcBef>
              <a:buFont typeface="Arial" panose="020B0604020202020204" pitchFamily="34" charset="0"/>
              <a:buChar char="​"/>
              <a:defRPr sz="2400">
                <a:solidFill>
                  <a:schemeClr val="bg1"/>
                </a:solidFill>
              </a:defRPr>
            </a:lvl1pPr>
            <a:lvl2pPr marL="0" indent="0">
              <a:spcBef>
                <a:spcPts val="0"/>
              </a:spcBef>
              <a:buFont typeface="Arial" panose="020B0604020202020204" pitchFamily="34" charset="0"/>
              <a:buChar char="​"/>
              <a:defRPr sz="2400"/>
            </a:lvl2pPr>
            <a:lvl3pPr marL="0" indent="0">
              <a:spcBef>
                <a:spcPts val="0"/>
              </a:spcBef>
              <a:buFont typeface="Arial" panose="020B0604020202020204" pitchFamily="34" charset="0"/>
              <a:buChar char="​"/>
              <a:defRPr sz="2400"/>
            </a:lvl3pPr>
            <a:lvl4pPr marL="0" indent="0">
              <a:spcBef>
                <a:spcPts val="0"/>
              </a:spcBef>
              <a:buFont typeface="Arial" panose="020B0604020202020204" pitchFamily="34" charset="0"/>
              <a:buChar char="​"/>
              <a:defRPr sz="2400"/>
            </a:lvl4pPr>
            <a:lvl5pPr marL="0" indent="0">
              <a:spcBef>
                <a:spcPts val="0"/>
              </a:spcBef>
              <a:buFont typeface="Arial" panose="020B0604020202020204" pitchFamily="34" charset="0"/>
              <a:buChar char="​"/>
              <a:defRPr sz="2400"/>
            </a:lvl5pPr>
            <a:lvl6pPr marL="0" indent="0">
              <a:spcBef>
                <a:spcPts val="0"/>
              </a:spcBef>
              <a:buFont typeface="Arial" panose="020B0604020202020204" pitchFamily="34" charset="0"/>
              <a:buChar char="​"/>
              <a:defRPr sz="2400"/>
            </a:lvl6pPr>
            <a:lvl7pPr marL="0" indent="0">
              <a:spcBef>
                <a:spcPts val="0"/>
              </a:spcBef>
              <a:buFont typeface="Arial" panose="020B0604020202020204" pitchFamily="34" charset="0"/>
              <a:buChar char="​"/>
              <a:defRPr sz="2400"/>
            </a:lvl7pPr>
            <a:lvl8pPr marL="0" indent="0">
              <a:spcBef>
                <a:spcPts val="0"/>
              </a:spcBef>
              <a:buFont typeface="Arial" panose="020B0604020202020204" pitchFamily="34" charset="0"/>
              <a:buChar char="​"/>
              <a:defRPr sz="2400"/>
            </a:lvl8pPr>
            <a:lvl9pPr marL="0" indent="0">
              <a:spcBef>
                <a:spcPts val="0"/>
              </a:spcBef>
              <a:buFont typeface="Arial" panose="020B0604020202020204" pitchFamily="34" charset="0"/>
              <a:buChar char="​"/>
              <a:defRPr sz="2400"/>
            </a:lvl9pPr>
          </a:lstStyle>
          <a:p>
            <a:pPr lvl="0"/>
            <a:r>
              <a:rPr lang="en-US" dirty="0"/>
              <a:t>Click to add header</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p>
            <a:fld id="{24C8C45C-947F-4981-8B3F-4F32E973C901}" type="slidenum">
              <a:rPr lang="en-GB" smtClean="0"/>
              <a:t>‹#›</a:t>
            </a:fld>
            <a:endParaRPr lang="en-GB" dirty="0"/>
          </a:p>
        </p:txBody>
      </p:sp>
    </p:spTree>
    <p:extLst>
      <p:ext uri="{BB962C8B-B14F-4D97-AF65-F5344CB8AC3E}">
        <p14:creationId xmlns:p14="http://schemas.microsoft.com/office/powerpoint/2010/main" val="28212478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Content - two columns">
    <p:bg>
      <p:bgPr>
        <a:solidFill>
          <a:srgbClr val="FAEFE5"/>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39EB4BE-1358-4A58-A92F-2C27D7EAB556}"/>
              </a:ext>
            </a:extLst>
          </p:cNvPr>
          <p:cNvSpPr>
            <a:spLocks noGrp="1"/>
          </p:cNvSpPr>
          <p:nvPr>
            <p:ph type="pic" sz="quarter" idx="14" hasCustomPrompt="1"/>
          </p:nvPr>
        </p:nvSpPr>
        <p:spPr>
          <a:xfrm>
            <a:off x="5685247" y="669602"/>
            <a:ext cx="6507953" cy="6188397"/>
          </a:xfrm>
          <a:custGeom>
            <a:avLst/>
            <a:gdLst>
              <a:gd name="connsiteX0" fmla="*/ 5976385 w 6507953"/>
              <a:gd name="connsiteY0" fmla="*/ 0 h 6188397"/>
              <a:gd name="connsiteX1" fmla="*/ 6507953 w 6507953"/>
              <a:gd name="connsiteY1" fmla="*/ 71964 h 6188397"/>
              <a:gd name="connsiteX2" fmla="*/ 6507953 w 6507953"/>
              <a:gd name="connsiteY2" fmla="*/ 6188397 h 6188397"/>
              <a:gd name="connsiteX3" fmla="*/ 0 w 6507953"/>
              <a:gd name="connsiteY3" fmla="*/ 6188397 h 6188397"/>
              <a:gd name="connsiteX4" fmla="*/ 81396 w 6507953"/>
              <a:gd name="connsiteY4" fmla="*/ 6094197 h 6188397"/>
              <a:gd name="connsiteX5" fmla="*/ 450649 w 6507953"/>
              <a:gd name="connsiteY5" fmla="*/ 4839242 h 6188397"/>
              <a:gd name="connsiteX6" fmla="*/ 944112 w 6507953"/>
              <a:gd name="connsiteY6" fmla="*/ 2677453 h 6188397"/>
              <a:gd name="connsiteX7" fmla="*/ 2415927 w 6507953"/>
              <a:gd name="connsiteY7" fmla="*/ 1921114 h 6188397"/>
              <a:gd name="connsiteX8" fmla="*/ 3628626 w 6507953"/>
              <a:gd name="connsiteY8" fmla="*/ 557128 h 6188397"/>
              <a:gd name="connsiteX9" fmla="*/ 4675091 w 6507953"/>
              <a:gd name="connsiteY9" fmla="*/ 530439 h 6188397"/>
              <a:gd name="connsiteX10" fmla="*/ 5976385 w 6507953"/>
              <a:gd name="connsiteY10" fmla="*/ 0 h 618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7953" h="6188397">
                <a:moveTo>
                  <a:pt x="5976385" y="0"/>
                </a:moveTo>
                <a:cubicBezTo>
                  <a:pt x="6173580" y="0"/>
                  <a:pt x="6347435" y="30501"/>
                  <a:pt x="6507953" y="71964"/>
                </a:cubicBezTo>
                <a:lnTo>
                  <a:pt x="6507953" y="6188397"/>
                </a:lnTo>
                <a:lnTo>
                  <a:pt x="0" y="6188397"/>
                </a:lnTo>
                <a:lnTo>
                  <a:pt x="81396" y="6094197"/>
                </a:lnTo>
                <a:cubicBezTo>
                  <a:pt x="451738" y="5616923"/>
                  <a:pt x="27324" y="5360656"/>
                  <a:pt x="450649" y="4839242"/>
                </a:cubicBezTo>
                <a:cubicBezTo>
                  <a:pt x="919344" y="4262098"/>
                  <a:pt x="394444" y="3377557"/>
                  <a:pt x="944112" y="2677453"/>
                </a:cubicBezTo>
                <a:cubicBezTo>
                  <a:pt x="1484254" y="1989742"/>
                  <a:pt x="1470917" y="2519227"/>
                  <a:pt x="2415927" y="1921114"/>
                </a:cubicBezTo>
                <a:cubicBezTo>
                  <a:pt x="3127542" y="1470264"/>
                  <a:pt x="2353530" y="835930"/>
                  <a:pt x="3628626" y="557128"/>
                </a:cubicBezTo>
                <a:cubicBezTo>
                  <a:pt x="4098273" y="454662"/>
                  <a:pt x="4275939" y="634811"/>
                  <a:pt x="4675091" y="530439"/>
                </a:cubicBezTo>
                <a:cubicBezTo>
                  <a:pt x="5240001" y="383174"/>
                  <a:pt x="5359080" y="0"/>
                  <a:pt x="5976385" y="0"/>
                </a:cubicBezTo>
                <a:close/>
              </a:path>
            </a:pathLst>
          </a:custGeom>
          <a:solidFill>
            <a:schemeClr val="bg1"/>
          </a:solidFill>
        </p:spPr>
        <p:txBody>
          <a:bodyPr wrap="square" lIns="3528000" tIns="1080000" rIns="180000" anchor="t" anchorCtr="0">
            <a:noAutofit/>
          </a:bodyPr>
          <a:lstStyle>
            <a:lvl1pPr marL="0" indent="0" algn="r">
              <a:buNone/>
              <a:defRPr sz="2400"/>
            </a:lvl1pPr>
          </a:lstStyle>
          <a:p>
            <a:r>
              <a:rPr lang="en-GB" dirty="0"/>
              <a:t>Add an image: Click here, insert image via Templafy</a:t>
            </a:r>
          </a:p>
          <a:p>
            <a:endParaRPr lang="en-GB" dirty="0"/>
          </a:p>
          <a:p>
            <a:endParaRPr lang="en-GB" dirty="0"/>
          </a:p>
        </p:txBody>
      </p:sp>
      <p:sp>
        <p:nvSpPr>
          <p:cNvPr id="2" name="Title 1"/>
          <p:cNvSpPr>
            <a:spLocks noGrp="1"/>
          </p:cNvSpPr>
          <p:nvPr userDrawn="1">
            <p:ph type="title" hasCustomPrompt="1"/>
          </p:nvPr>
        </p:nvSpPr>
        <p:spPr>
          <a:xfrm>
            <a:off x="784225" y="481665"/>
            <a:ext cx="7860045" cy="1052240"/>
          </a:xfrm>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userDrawn="1">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userDrawn="1">
            <p:ph type="dt" sz="half" idx="10"/>
          </p:nvPr>
        </p:nvSpPr>
        <p:spPr/>
        <p:txBody>
          <a:bodyPr/>
          <a:lstStyle/>
          <a:p>
            <a:endParaRPr lang="en-GB" dirty="0"/>
          </a:p>
        </p:txBody>
      </p:sp>
      <p:sp>
        <p:nvSpPr>
          <p:cNvPr id="7" name="Slide Number Placeholder 6"/>
          <p:cNvSpPr>
            <a:spLocks noGrp="1"/>
          </p:cNvSpPr>
          <p:nvPr userDrawn="1">
            <p:ph type="sldNum" sz="quarter" idx="12"/>
          </p:nvPr>
        </p:nvSpPr>
        <p:spPr/>
        <p:txBody>
          <a:bodyPr/>
          <a:lstStyle>
            <a:lvl1pPr>
              <a:defRPr>
                <a:solidFill>
                  <a:schemeClr val="bg2"/>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4388073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ontent - two columns">
    <p:bg>
      <p:bgPr>
        <a:solidFill>
          <a:srgbClr val="FFECFF"/>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39EB4BE-1358-4A58-A92F-2C27D7EAB556}"/>
              </a:ext>
            </a:extLst>
          </p:cNvPr>
          <p:cNvSpPr>
            <a:spLocks noGrp="1"/>
          </p:cNvSpPr>
          <p:nvPr>
            <p:ph type="pic" sz="quarter" idx="14" hasCustomPrompt="1"/>
          </p:nvPr>
        </p:nvSpPr>
        <p:spPr>
          <a:xfrm>
            <a:off x="5685247" y="669602"/>
            <a:ext cx="6507953" cy="6188397"/>
          </a:xfrm>
          <a:custGeom>
            <a:avLst/>
            <a:gdLst>
              <a:gd name="connsiteX0" fmla="*/ 5976385 w 6507953"/>
              <a:gd name="connsiteY0" fmla="*/ 0 h 6188397"/>
              <a:gd name="connsiteX1" fmla="*/ 6507953 w 6507953"/>
              <a:gd name="connsiteY1" fmla="*/ 71964 h 6188397"/>
              <a:gd name="connsiteX2" fmla="*/ 6507953 w 6507953"/>
              <a:gd name="connsiteY2" fmla="*/ 6188397 h 6188397"/>
              <a:gd name="connsiteX3" fmla="*/ 0 w 6507953"/>
              <a:gd name="connsiteY3" fmla="*/ 6188397 h 6188397"/>
              <a:gd name="connsiteX4" fmla="*/ 81396 w 6507953"/>
              <a:gd name="connsiteY4" fmla="*/ 6094197 h 6188397"/>
              <a:gd name="connsiteX5" fmla="*/ 450649 w 6507953"/>
              <a:gd name="connsiteY5" fmla="*/ 4839242 h 6188397"/>
              <a:gd name="connsiteX6" fmla="*/ 944112 w 6507953"/>
              <a:gd name="connsiteY6" fmla="*/ 2677453 h 6188397"/>
              <a:gd name="connsiteX7" fmla="*/ 2415927 w 6507953"/>
              <a:gd name="connsiteY7" fmla="*/ 1921114 h 6188397"/>
              <a:gd name="connsiteX8" fmla="*/ 3628626 w 6507953"/>
              <a:gd name="connsiteY8" fmla="*/ 557128 h 6188397"/>
              <a:gd name="connsiteX9" fmla="*/ 4675091 w 6507953"/>
              <a:gd name="connsiteY9" fmla="*/ 530439 h 6188397"/>
              <a:gd name="connsiteX10" fmla="*/ 5976385 w 6507953"/>
              <a:gd name="connsiteY10" fmla="*/ 0 h 618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7953" h="6188397">
                <a:moveTo>
                  <a:pt x="5976385" y="0"/>
                </a:moveTo>
                <a:cubicBezTo>
                  <a:pt x="6173580" y="0"/>
                  <a:pt x="6347435" y="30501"/>
                  <a:pt x="6507953" y="71964"/>
                </a:cubicBezTo>
                <a:lnTo>
                  <a:pt x="6507953" y="6188397"/>
                </a:lnTo>
                <a:lnTo>
                  <a:pt x="0" y="6188397"/>
                </a:lnTo>
                <a:lnTo>
                  <a:pt x="81396" y="6094197"/>
                </a:lnTo>
                <a:cubicBezTo>
                  <a:pt x="451738" y="5616923"/>
                  <a:pt x="27324" y="5360656"/>
                  <a:pt x="450649" y="4839242"/>
                </a:cubicBezTo>
                <a:cubicBezTo>
                  <a:pt x="919344" y="4262098"/>
                  <a:pt x="394444" y="3377557"/>
                  <a:pt x="944112" y="2677453"/>
                </a:cubicBezTo>
                <a:cubicBezTo>
                  <a:pt x="1484254" y="1989742"/>
                  <a:pt x="1470917" y="2519227"/>
                  <a:pt x="2415927" y="1921114"/>
                </a:cubicBezTo>
                <a:cubicBezTo>
                  <a:pt x="3127542" y="1470264"/>
                  <a:pt x="2353530" y="835930"/>
                  <a:pt x="3628626" y="557128"/>
                </a:cubicBezTo>
                <a:cubicBezTo>
                  <a:pt x="4098273" y="454662"/>
                  <a:pt x="4275939" y="634811"/>
                  <a:pt x="4675091" y="530439"/>
                </a:cubicBezTo>
                <a:cubicBezTo>
                  <a:pt x="5240001" y="383174"/>
                  <a:pt x="5359080" y="0"/>
                  <a:pt x="5976385" y="0"/>
                </a:cubicBezTo>
                <a:close/>
              </a:path>
            </a:pathLst>
          </a:custGeom>
          <a:solidFill>
            <a:schemeClr val="bg1"/>
          </a:solidFill>
        </p:spPr>
        <p:txBody>
          <a:bodyPr wrap="square" lIns="3528000" tIns="1080000" rIns="180000" anchor="t" anchorCtr="0">
            <a:noAutofit/>
          </a:bodyPr>
          <a:lstStyle>
            <a:lvl1pPr marL="0" indent="0" algn="r">
              <a:buNone/>
              <a:defRPr sz="2400"/>
            </a:lvl1pPr>
          </a:lstStyle>
          <a:p>
            <a:r>
              <a:rPr lang="en-GB" dirty="0"/>
              <a:t>Add an image: Click here, insert image via Templafy</a:t>
            </a:r>
          </a:p>
          <a:p>
            <a:endParaRPr lang="en-GB" dirty="0"/>
          </a:p>
          <a:p>
            <a:endParaRPr lang="en-GB" dirty="0"/>
          </a:p>
        </p:txBody>
      </p:sp>
      <p:sp>
        <p:nvSpPr>
          <p:cNvPr id="2" name="Title 1"/>
          <p:cNvSpPr>
            <a:spLocks noGrp="1"/>
          </p:cNvSpPr>
          <p:nvPr userDrawn="1">
            <p:ph type="title" hasCustomPrompt="1"/>
          </p:nvPr>
        </p:nvSpPr>
        <p:spPr>
          <a:xfrm>
            <a:off x="784225" y="481665"/>
            <a:ext cx="7860045" cy="1052240"/>
          </a:xfrm>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userDrawn="1">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userDrawn="1">
            <p:ph type="dt" sz="half" idx="10"/>
          </p:nvPr>
        </p:nvSpPr>
        <p:spPr/>
        <p:txBody>
          <a:bodyPr/>
          <a:lstStyle/>
          <a:p>
            <a:endParaRPr lang="en-GB" dirty="0"/>
          </a:p>
        </p:txBody>
      </p:sp>
      <p:sp>
        <p:nvSpPr>
          <p:cNvPr id="7" name="Slide Number Placeholder 6"/>
          <p:cNvSpPr>
            <a:spLocks noGrp="1"/>
          </p:cNvSpPr>
          <p:nvPr userDrawn="1">
            <p:ph type="sldNum" sz="quarter" idx="12"/>
          </p:nvPr>
        </p:nvSpPr>
        <p:spPr/>
        <p:txBody>
          <a:bodyPr/>
          <a:lstStyle>
            <a:lvl1pPr>
              <a:defRPr>
                <a:solidFill>
                  <a:schemeClr val="bg2"/>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613088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Content - two columns">
    <p:bg>
      <p:bgPr>
        <a:solidFill>
          <a:srgbClr val="EBF9F3"/>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39EB4BE-1358-4A58-A92F-2C27D7EAB556}"/>
              </a:ext>
            </a:extLst>
          </p:cNvPr>
          <p:cNvSpPr>
            <a:spLocks noGrp="1"/>
          </p:cNvSpPr>
          <p:nvPr>
            <p:ph type="pic" sz="quarter" idx="14" hasCustomPrompt="1"/>
          </p:nvPr>
        </p:nvSpPr>
        <p:spPr>
          <a:xfrm>
            <a:off x="5685247" y="669602"/>
            <a:ext cx="6507953" cy="6188397"/>
          </a:xfrm>
          <a:custGeom>
            <a:avLst/>
            <a:gdLst>
              <a:gd name="connsiteX0" fmla="*/ 5976385 w 6507953"/>
              <a:gd name="connsiteY0" fmla="*/ 0 h 6188397"/>
              <a:gd name="connsiteX1" fmla="*/ 6507953 w 6507953"/>
              <a:gd name="connsiteY1" fmla="*/ 71964 h 6188397"/>
              <a:gd name="connsiteX2" fmla="*/ 6507953 w 6507953"/>
              <a:gd name="connsiteY2" fmla="*/ 6188397 h 6188397"/>
              <a:gd name="connsiteX3" fmla="*/ 0 w 6507953"/>
              <a:gd name="connsiteY3" fmla="*/ 6188397 h 6188397"/>
              <a:gd name="connsiteX4" fmla="*/ 81396 w 6507953"/>
              <a:gd name="connsiteY4" fmla="*/ 6094197 h 6188397"/>
              <a:gd name="connsiteX5" fmla="*/ 450649 w 6507953"/>
              <a:gd name="connsiteY5" fmla="*/ 4839242 h 6188397"/>
              <a:gd name="connsiteX6" fmla="*/ 944112 w 6507953"/>
              <a:gd name="connsiteY6" fmla="*/ 2677453 h 6188397"/>
              <a:gd name="connsiteX7" fmla="*/ 2415927 w 6507953"/>
              <a:gd name="connsiteY7" fmla="*/ 1921114 h 6188397"/>
              <a:gd name="connsiteX8" fmla="*/ 3628626 w 6507953"/>
              <a:gd name="connsiteY8" fmla="*/ 557128 h 6188397"/>
              <a:gd name="connsiteX9" fmla="*/ 4675091 w 6507953"/>
              <a:gd name="connsiteY9" fmla="*/ 530439 h 6188397"/>
              <a:gd name="connsiteX10" fmla="*/ 5976385 w 6507953"/>
              <a:gd name="connsiteY10" fmla="*/ 0 h 618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7953" h="6188397">
                <a:moveTo>
                  <a:pt x="5976385" y="0"/>
                </a:moveTo>
                <a:cubicBezTo>
                  <a:pt x="6173580" y="0"/>
                  <a:pt x="6347435" y="30501"/>
                  <a:pt x="6507953" y="71964"/>
                </a:cubicBezTo>
                <a:lnTo>
                  <a:pt x="6507953" y="6188397"/>
                </a:lnTo>
                <a:lnTo>
                  <a:pt x="0" y="6188397"/>
                </a:lnTo>
                <a:lnTo>
                  <a:pt x="81396" y="6094197"/>
                </a:lnTo>
                <a:cubicBezTo>
                  <a:pt x="451738" y="5616923"/>
                  <a:pt x="27324" y="5360656"/>
                  <a:pt x="450649" y="4839242"/>
                </a:cubicBezTo>
                <a:cubicBezTo>
                  <a:pt x="919344" y="4262098"/>
                  <a:pt x="394444" y="3377557"/>
                  <a:pt x="944112" y="2677453"/>
                </a:cubicBezTo>
                <a:cubicBezTo>
                  <a:pt x="1484254" y="1989742"/>
                  <a:pt x="1470917" y="2519227"/>
                  <a:pt x="2415927" y="1921114"/>
                </a:cubicBezTo>
                <a:cubicBezTo>
                  <a:pt x="3127542" y="1470264"/>
                  <a:pt x="2353530" y="835930"/>
                  <a:pt x="3628626" y="557128"/>
                </a:cubicBezTo>
                <a:cubicBezTo>
                  <a:pt x="4098273" y="454662"/>
                  <a:pt x="4275939" y="634811"/>
                  <a:pt x="4675091" y="530439"/>
                </a:cubicBezTo>
                <a:cubicBezTo>
                  <a:pt x="5240001" y="383174"/>
                  <a:pt x="5359080" y="0"/>
                  <a:pt x="5976385" y="0"/>
                </a:cubicBezTo>
                <a:close/>
              </a:path>
            </a:pathLst>
          </a:custGeom>
          <a:solidFill>
            <a:schemeClr val="bg1"/>
          </a:solidFill>
        </p:spPr>
        <p:txBody>
          <a:bodyPr wrap="square" lIns="3528000" tIns="1080000" rIns="180000" anchor="t" anchorCtr="0">
            <a:noAutofit/>
          </a:bodyPr>
          <a:lstStyle>
            <a:lvl1pPr marL="0" indent="0" algn="r">
              <a:buNone/>
              <a:defRPr sz="2400"/>
            </a:lvl1pPr>
          </a:lstStyle>
          <a:p>
            <a:r>
              <a:rPr lang="en-GB" dirty="0"/>
              <a:t>Add an image: Click here, insert image via Templafy</a:t>
            </a:r>
          </a:p>
          <a:p>
            <a:endParaRPr lang="en-GB" dirty="0"/>
          </a:p>
          <a:p>
            <a:endParaRPr lang="en-GB" dirty="0"/>
          </a:p>
        </p:txBody>
      </p:sp>
      <p:sp>
        <p:nvSpPr>
          <p:cNvPr id="2" name="Title 1"/>
          <p:cNvSpPr>
            <a:spLocks noGrp="1"/>
          </p:cNvSpPr>
          <p:nvPr userDrawn="1">
            <p:ph type="title" hasCustomPrompt="1"/>
          </p:nvPr>
        </p:nvSpPr>
        <p:spPr>
          <a:xfrm>
            <a:off x="784225" y="481665"/>
            <a:ext cx="7860045" cy="1052240"/>
          </a:xfrm>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userDrawn="1">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userDrawn="1">
            <p:ph type="dt" sz="half" idx="10"/>
          </p:nvPr>
        </p:nvSpPr>
        <p:spPr/>
        <p:txBody>
          <a:bodyPr/>
          <a:lstStyle/>
          <a:p>
            <a:endParaRPr lang="en-GB" dirty="0"/>
          </a:p>
        </p:txBody>
      </p:sp>
      <p:sp>
        <p:nvSpPr>
          <p:cNvPr id="7" name="Slide Number Placeholder 6"/>
          <p:cNvSpPr>
            <a:spLocks noGrp="1"/>
          </p:cNvSpPr>
          <p:nvPr userDrawn="1">
            <p:ph type="sldNum" sz="quarter" idx="12"/>
          </p:nvPr>
        </p:nvSpPr>
        <p:spPr/>
        <p:txBody>
          <a:bodyPr/>
          <a:lstStyle>
            <a:lvl1pPr>
              <a:defRPr>
                <a:solidFill>
                  <a:schemeClr val="bg2"/>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4112480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 _Content - two columns">
    <p:bg>
      <p:bgPr>
        <a:solidFill>
          <a:srgbClr val="FAEFE5"/>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56D3E2AE-17C5-4051-8CFA-81401980D7BD}"/>
              </a:ext>
            </a:extLst>
          </p:cNvPr>
          <p:cNvSpPr>
            <a:spLocks noGrp="1"/>
          </p:cNvSpPr>
          <p:nvPr>
            <p:ph type="pic" sz="quarter" idx="14" hasCustomPrompt="1"/>
          </p:nvPr>
        </p:nvSpPr>
        <p:spPr>
          <a:xfrm>
            <a:off x="6291262" y="0"/>
            <a:ext cx="5900737" cy="6857999"/>
          </a:xfrm>
          <a:solidFill>
            <a:schemeClr val="bg1"/>
          </a:solidFill>
        </p:spPr>
        <p:txBody>
          <a:bodyPr lIns="1080000" tIns="36000" rIns="1080000" anchor="t" anchorCtr="0"/>
          <a:lstStyle>
            <a:lvl1pPr marL="0" marR="0" indent="0" algn="ctr" defTabSz="914400" rtl="0" eaLnBrk="1" fontAlgn="auto" latinLnBrk="0" hangingPunct="1">
              <a:lnSpc>
                <a:spcPct val="100000"/>
              </a:lnSpc>
              <a:spcBef>
                <a:spcPts val="800"/>
              </a:spcBef>
              <a:spcAft>
                <a:spcPts val="0"/>
              </a:spcAft>
              <a:buClr>
                <a:schemeClr val="accent1"/>
              </a:buClr>
              <a:buSzTx/>
              <a:buFont typeface="Arial" panose="020B0604020202020204" pitchFamily="34" charset="0"/>
              <a:buNone/>
              <a:tabLst/>
              <a:defRPr sz="2200"/>
            </a:lvl1pPr>
          </a:lstStyle>
          <a:p>
            <a:r>
              <a:rPr lang="en-GB" dirty="0"/>
              <a:t>Add an image: Click here, insert image via Templafy</a:t>
            </a:r>
          </a:p>
          <a:p>
            <a:pPr marL="0" marR="0" lvl="0" indent="0" algn="ctr" defTabSz="914400" rtl="0" eaLnBrk="1" fontAlgn="auto" latinLnBrk="0" hangingPunct="1">
              <a:lnSpc>
                <a:spcPct val="100000"/>
              </a:lnSpc>
              <a:spcBef>
                <a:spcPts val="800"/>
              </a:spcBef>
              <a:spcAft>
                <a:spcPts val="0"/>
              </a:spcAft>
              <a:buClr>
                <a:schemeClr val="accent1"/>
              </a:buClr>
              <a:buSzTx/>
              <a:buFont typeface="Arial" panose="020B0604020202020204" pitchFamily="34" charset="0"/>
              <a:buNone/>
              <a:tabLst/>
              <a:defRPr/>
            </a:pPr>
            <a:endParaRPr lang="en-GB" dirty="0"/>
          </a:p>
          <a:p>
            <a:pPr marL="0" marR="0" lvl="0" indent="0" algn="ctr" defTabSz="914400" rtl="0" eaLnBrk="1" fontAlgn="auto" latinLnBrk="0" hangingPunct="1">
              <a:lnSpc>
                <a:spcPct val="100000"/>
              </a:lnSpc>
              <a:spcBef>
                <a:spcPts val="800"/>
              </a:spcBef>
              <a:spcAft>
                <a:spcPts val="0"/>
              </a:spcAft>
              <a:buClr>
                <a:schemeClr val="accent1"/>
              </a:buClr>
              <a:buSzTx/>
              <a:buFont typeface="Arial" panose="020B0604020202020204" pitchFamily="34" charset="0"/>
              <a:buNone/>
              <a:tabLst/>
              <a:defRPr/>
            </a:pPr>
            <a:endParaRPr lang="en-GB" dirty="0"/>
          </a:p>
        </p:txBody>
      </p:sp>
      <p:sp>
        <p:nvSpPr>
          <p:cNvPr id="2" name="Title 1"/>
          <p:cNvSpPr>
            <a:spLocks noGrp="1"/>
          </p:cNvSpPr>
          <p:nvPr>
            <p:ph type="title" hasCustomPrompt="1"/>
          </p:nvPr>
        </p:nvSpPr>
        <p:spPr>
          <a:xfrm>
            <a:off x="784225" y="481665"/>
            <a:ext cx="5111751" cy="1052240"/>
          </a:xfrm>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037128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ontent - two columns">
    <p:bg>
      <p:bgPr>
        <a:solidFill>
          <a:srgbClr val="FFECFF"/>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56D3E2AE-17C5-4051-8CFA-81401980D7BD}"/>
              </a:ext>
            </a:extLst>
          </p:cNvPr>
          <p:cNvSpPr>
            <a:spLocks noGrp="1"/>
          </p:cNvSpPr>
          <p:nvPr>
            <p:ph type="pic" sz="quarter" idx="14" hasCustomPrompt="1"/>
          </p:nvPr>
        </p:nvSpPr>
        <p:spPr>
          <a:xfrm>
            <a:off x="6291262" y="0"/>
            <a:ext cx="5900737" cy="6857999"/>
          </a:xfrm>
          <a:solidFill>
            <a:schemeClr val="bg1"/>
          </a:solidFill>
        </p:spPr>
        <p:txBody>
          <a:bodyPr lIns="1080000" tIns="36000" rIns="1080000" anchor="t" anchorCtr="0"/>
          <a:lstStyle>
            <a:lvl1pPr marL="0" marR="0" indent="0" algn="ctr" defTabSz="914400" rtl="0" eaLnBrk="1" fontAlgn="auto" latinLnBrk="0" hangingPunct="1">
              <a:lnSpc>
                <a:spcPct val="100000"/>
              </a:lnSpc>
              <a:spcBef>
                <a:spcPts val="800"/>
              </a:spcBef>
              <a:spcAft>
                <a:spcPts val="0"/>
              </a:spcAft>
              <a:buClr>
                <a:schemeClr val="accent1"/>
              </a:buClr>
              <a:buSzTx/>
              <a:buFont typeface="Arial" panose="020B0604020202020204" pitchFamily="34" charset="0"/>
              <a:buNone/>
              <a:tabLst/>
              <a:defRPr sz="2200"/>
            </a:lvl1pPr>
          </a:lstStyle>
          <a:p>
            <a:r>
              <a:rPr lang="en-GB" dirty="0"/>
              <a:t>Add an image: Click here, insert image via Templafy</a:t>
            </a:r>
          </a:p>
          <a:p>
            <a:pPr marL="0" marR="0" lvl="0" indent="0" algn="ctr" defTabSz="914400" rtl="0" eaLnBrk="1" fontAlgn="auto" latinLnBrk="0" hangingPunct="1">
              <a:lnSpc>
                <a:spcPct val="100000"/>
              </a:lnSpc>
              <a:spcBef>
                <a:spcPts val="800"/>
              </a:spcBef>
              <a:spcAft>
                <a:spcPts val="0"/>
              </a:spcAft>
              <a:buClr>
                <a:schemeClr val="accent1"/>
              </a:buClr>
              <a:buSzTx/>
              <a:buFont typeface="Arial" panose="020B0604020202020204" pitchFamily="34" charset="0"/>
              <a:buNone/>
              <a:tabLst/>
              <a:defRPr/>
            </a:pPr>
            <a:endParaRPr lang="en-GB" dirty="0"/>
          </a:p>
          <a:p>
            <a:pPr marL="0" marR="0" lvl="0" indent="0" algn="ctr" defTabSz="914400" rtl="0" eaLnBrk="1" fontAlgn="auto" latinLnBrk="0" hangingPunct="1">
              <a:lnSpc>
                <a:spcPct val="100000"/>
              </a:lnSpc>
              <a:spcBef>
                <a:spcPts val="800"/>
              </a:spcBef>
              <a:spcAft>
                <a:spcPts val="0"/>
              </a:spcAft>
              <a:buClr>
                <a:schemeClr val="accent1"/>
              </a:buClr>
              <a:buSzTx/>
              <a:buFont typeface="Arial" panose="020B0604020202020204" pitchFamily="34" charset="0"/>
              <a:buNone/>
              <a:tabLst/>
              <a:defRPr/>
            </a:pPr>
            <a:endParaRPr lang="en-GB" dirty="0"/>
          </a:p>
        </p:txBody>
      </p:sp>
      <p:sp>
        <p:nvSpPr>
          <p:cNvPr id="2" name="Title 1"/>
          <p:cNvSpPr>
            <a:spLocks noGrp="1"/>
          </p:cNvSpPr>
          <p:nvPr>
            <p:ph type="title" hasCustomPrompt="1"/>
          </p:nvPr>
        </p:nvSpPr>
        <p:spPr>
          <a:xfrm>
            <a:off x="784225" y="481665"/>
            <a:ext cx="5111751" cy="1052240"/>
          </a:xfrm>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125215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ontent - two columns">
    <p:bg>
      <p:bgPr>
        <a:solidFill>
          <a:srgbClr val="EBF9F3"/>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56D3E2AE-17C5-4051-8CFA-81401980D7BD}"/>
              </a:ext>
            </a:extLst>
          </p:cNvPr>
          <p:cNvSpPr>
            <a:spLocks noGrp="1"/>
          </p:cNvSpPr>
          <p:nvPr>
            <p:ph type="pic" sz="quarter" idx="14" hasCustomPrompt="1"/>
          </p:nvPr>
        </p:nvSpPr>
        <p:spPr>
          <a:xfrm>
            <a:off x="6291262" y="0"/>
            <a:ext cx="5900737" cy="6857999"/>
          </a:xfrm>
          <a:solidFill>
            <a:schemeClr val="bg1"/>
          </a:solidFill>
        </p:spPr>
        <p:txBody>
          <a:bodyPr lIns="1080000" tIns="36000" rIns="1080000" anchor="t" anchorCtr="0"/>
          <a:lstStyle>
            <a:lvl1pPr marL="0" marR="0" indent="0" algn="ctr" defTabSz="914400" rtl="0" eaLnBrk="1" fontAlgn="auto" latinLnBrk="0" hangingPunct="1">
              <a:lnSpc>
                <a:spcPct val="100000"/>
              </a:lnSpc>
              <a:spcBef>
                <a:spcPts val="800"/>
              </a:spcBef>
              <a:spcAft>
                <a:spcPts val="0"/>
              </a:spcAft>
              <a:buClr>
                <a:schemeClr val="accent1"/>
              </a:buClr>
              <a:buSzTx/>
              <a:buFont typeface="Arial" panose="020B0604020202020204" pitchFamily="34" charset="0"/>
              <a:buNone/>
              <a:tabLst/>
              <a:defRPr sz="2200"/>
            </a:lvl1pPr>
          </a:lstStyle>
          <a:p>
            <a:r>
              <a:rPr lang="en-GB" dirty="0"/>
              <a:t>Add an image: Click here, insert image via Templafy</a:t>
            </a:r>
          </a:p>
          <a:p>
            <a:pPr marL="0" marR="0" lvl="0" indent="0" algn="ctr" defTabSz="914400" rtl="0" eaLnBrk="1" fontAlgn="auto" latinLnBrk="0" hangingPunct="1">
              <a:lnSpc>
                <a:spcPct val="100000"/>
              </a:lnSpc>
              <a:spcBef>
                <a:spcPts val="800"/>
              </a:spcBef>
              <a:spcAft>
                <a:spcPts val="0"/>
              </a:spcAft>
              <a:buClr>
                <a:schemeClr val="accent1"/>
              </a:buClr>
              <a:buSzTx/>
              <a:buFont typeface="Arial" panose="020B0604020202020204" pitchFamily="34" charset="0"/>
              <a:buNone/>
              <a:tabLst/>
              <a:defRPr/>
            </a:pPr>
            <a:endParaRPr lang="en-GB" dirty="0"/>
          </a:p>
          <a:p>
            <a:pPr marL="0" marR="0" lvl="0" indent="0" algn="ctr" defTabSz="914400" rtl="0" eaLnBrk="1" fontAlgn="auto" latinLnBrk="0" hangingPunct="1">
              <a:lnSpc>
                <a:spcPct val="100000"/>
              </a:lnSpc>
              <a:spcBef>
                <a:spcPts val="800"/>
              </a:spcBef>
              <a:spcAft>
                <a:spcPts val="0"/>
              </a:spcAft>
              <a:buClr>
                <a:schemeClr val="accent1"/>
              </a:buClr>
              <a:buSzTx/>
              <a:buFont typeface="Arial" panose="020B0604020202020204" pitchFamily="34" charset="0"/>
              <a:buNone/>
              <a:tabLst/>
              <a:defRPr/>
            </a:pPr>
            <a:endParaRPr lang="en-GB" dirty="0"/>
          </a:p>
        </p:txBody>
      </p:sp>
      <p:sp>
        <p:nvSpPr>
          <p:cNvPr id="2" name="Title 1"/>
          <p:cNvSpPr>
            <a:spLocks noGrp="1"/>
          </p:cNvSpPr>
          <p:nvPr>
            <p:ph type="title" hasCustomPrompt="1"/>
          </p:nvPr>
        </p:nvSpPr>
        <p:spPr>
          <a:xfrm>
            <a:off x="784225" y="481665"/>
            <a:ext cx="5111751" cy="1052240"/>
          </a:xfrm>
        </p:spPr>
        <p:txBody>
          <a:bodyPr/>
          <a:lstStyle>
            <a:lvl1pPr>
              <a:lnSpc>
                <a:spcPct val="90000"/>
              </a:lnSpc>
              <a:defRPr/>
            </a:lvl1pPr>
          </a:lstStyle>
          <a:p>
            <a:r>
              <a:rPr lang="en-GB" noProof="0" dirty="0"/>
              <a:t>Click to add heading on maximum two rows</a:t>
            </a:r>
            <a:endParaRPr lang="en-GB" dirty="0"/>
          </a:p>
        </p:txBody>
      </p:sp>
      <p:sp>
        <p:nvSpPr>
          <p:cNvPr id="3" name="Content Placeholder 2"/>
          <p:cNvSpPr>
            <a:spLocks noGrp="1"/>
          </p:cNvSpPr>
          <p:nvPr>
            <p:ph sz="half" idx="1" hasCustomPrompt="1"/>
          </p:nvPr>
        </p:nvSpPr>
        <p:spPr>
          <a:xfrm>
            <a:off x="784226" y="1763713"/>
            <a:ext cx="5111750" cy="4175125"/>
          </a:xfrm>
        </p:spPr>
        <p:txBody>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Date_DateCustomA"/>
          <p:cNvSpPr>
            <a:spLocks noGrp="1"/>
          </p:cNvSpPr>
          <p:nvPr>
            <p:ph type="dt" sz="half" idx="10"/>
          </p:nvPr>
        </p:nvSpPr>
        <p:spPr/>
        <p:txBody>
          <a:bodyPr/>
          <a:lstStyle/>
          <a:p>
            <a:endParaRPr lang="en-GB"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513882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with graphical element">
    <p:bg>
      <p:bgPr>
        <a:solidFill>
          <a:srgbClr val="EBF9F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baseline="0"/>
            </a:lvl1pPr>
          </a:lstStyle>
          <a:p>
            <a:r>
              <a:rPr lang="en-GB" noProof="0" dirty="0"/>
              <a:t>Click to add heading on maximum two rows</a:t>
            </a:r>
          </a:p>
        </p:txBody>
      </p:sp>
      <p:sp>
        <p:nvSpPr>
          <p:cNvPr id="3" name="Content Placeholder 2"/>
          <p:cNvSpPr>
            <a:spLocks noGrp="1"/>
          </p:cNvSpPr>
          <p:nvPr>
            <p:ph idx="1" hasCustomPrompt="1"/>
          </p:nvPr>
        </p:nvSpPr>
        <p:spPr>
          <a:xfrm>
            <a:off x="784226" y="1763713"/>
            <a:ext cx="6948488" cy="4175125"/>
          </a:xfrm>
        </p:spPr>
        <p:txBody>
          <a:bodyPr/>
          <a:lstStyle/>
          <a:p>
            <a:pPr lvl="0"/>
            <a:r>
              <a:rPr lang="en-GB" dirty="0"/>
              <a:t>Click to add text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17">
            <a:extLst>
              <a:ext uri="{FF2B5EF4-FFF2-40B4-BE49-F238E27FC236}">
                <a16:creationId xmlns:a16="http://schemas.microsoft.com/office/drawing/2014/main" id="{F4511A51-2A2A-4300-BF46-3C3CB9228ADD}"/>
              </a:ext>
            </a:extLst>
          </p:cNvPr>
          <p:cNvSpPr>
            <a:spLocks noGrp="1"/>
          </p:cNvSpPr>
          <p:nvPr>
            <p:ph type="body" sz="quarter" idx="13" hasCustomPrompt="1"/>
          </p:nvPr>
        </p:nvSpPr>
        <p:spPr>
          <a:xfrm>
            <a:off x="7921246" y="1746000"/>
            <a:ext cx="3484800" cy="3868322"/>
          </a:xfrm>
          <a:custGeom>
            <a:avLst/>
            <a:gdLst>
              <a:gd name="connsiteX0" fmla="*/ 1700043 w 3484800"/>
              <a:gd name="connsiteY0" fmla="*/ 0 h 3868322"/>
              <a:gd name="connsiteX1" fmla="*/ 1784318 w 3484800"/>
              <a:gd name="connsiteY1" fmla="*/ 0 h 3868322"/>
              <a:gd name="connsiteX2" fmla="*/ 1901903 w 3484800"/>
              <a:gd name="connsiteY2" fmla="*/ 4700 h 3868322"/>
              <a:gd name="connsiteX3" fmla="*/ 3484612 w 3484800"/>
              <a:gd name="connsiteY3" fmla="*/ 1625550 h 3868322"/>
              <a:gd name="connsiteX4" fmla="*/ 1742402 w 3484800"/>
              <a:gd name="connsiteY4" fmla="*/ 3868322 h 3868322"/>
              <a:gd name="connsiteX5" fmla="*/ 192 w 3484800"/>
              <a:gd name="connsiteY5" fmla="*/ 1625550 h 3868322"/>
              <a:gd name="connsiteX6" fmla="*/ 1582754 w 3484800"/>
              <a:gd name="connsiteY6" fmla="*/ 4656 h 38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4800" h="3868322">
                <a:moveTo>
                  <a:pt x="1700043" y="0"/>
                </a:moveTo>
                <a:lnTo>
                  <a:pt x="1784318" y="0"/>
                </a:lnTo>
                <a:lnTo>
                  <a:pt x="1901903" y="4700"/>
                </a:lnTo>
                <a:cubicBezTo>
                  <a:pt x="2697790" y="68375"/>
                  <a:pt x="3448975" y="608757"/>
                  <a:pt x="3484612" y="1625550"/>
                </a:cubicBezTo>
                <a:cubicBezTo>
                  <a:pt x="3501632" y="3093953"/>
                  <a:pt x="2363555" y="3042913"/>
                  <a:pt x="1742402" y="3868322"/>
                </a:cubicBezTo>
                <a:cubicBezTo>
                  <a:pt x="1121348" y="3043135"/>
                  <a:pt x="-16975" y="3093584"/>
                  <a:pt x="192" y="1625550"/>
                </a:cubicBezTo>
                <a:cubicBezTo>
                  <a:pt x="35737" y="608308"/>
                  <a:pt x="786873" y="68108"/>
                  <a:pt x="1582754" y="4656"/>
                </a:cubicBezTo>
                <a:close/>
              </a:path>
            </a:pathLst>
          </a:custGeom>
          <a:solidFill>
            <a:srgbClr val="FF5F00"/>
          </a:solidFill>
        </p:spPr>
        <p:txBody>
          <a:bodyPr wrap="square" lIns="108000" tIns="0" rIns="108000" bIns="360000" anchor="ctr" anchorCtr="0">
            <a:noAutofit/>
          </a:bodyPr>
          <a:lstStyle>
            <a:lvl1pPr marL="0" indent="0" algn="ctr">
              <a:spcBef>
                <a:spcPts val="0"/>
              </a:spcBef>
              <a:buNone/>
              <a:defRPr sz="2800">
                <a:solidFill>
                  <a:schemeClr val="bg1"/>
                </a:solidFill>
                <a:latin typeface="Swedbank Headline Bold" panose="02000000000000000000" pitchFamily="50" charset="0"/>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Click to add message</a:t>
            </a:r>
            <a:endParaRPr lang="en-GB" dirty="0"/>
          </a:p>
        </p:txBody>
      </p:sp>
      <p:sp>
        <p:nvSpPr>
          <p:cNvPr id="4" name="Date_DateCustomA"/>
          <p:cNvSpPr>
            <a:spLocks noGrp="1"/>
          </p:cNvSpPr>
          <p:nvPr>
            <p:ph type="dt" sz="half" idx="10"/>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859873C9-BF5D-4A9A-BB31-45BBB7BABAF7}" type="slidenum">
              <a:rPr lang="en-GB" noProof="0" smtClean="0"/>
              <a:t>‹#›</a:t>
            </a:fld>
            <a:endParaRPr lang="en-GB" noProof="0" dirty="0"/>
          </a:p>
        </p:txBody>
      </p:sp>
    </p:spTree>
    <p:extLst>
      <p:ext uri="{BB962C8B-B14F-4D97-AF65-F5344CB8AC3E}">
        <p14:creationId xmlns:p14="http://schemas.microsoft.com/office/powerpoint/2010/main" val="2768883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with graphical element">
    <p:bg>
      <p:bgPr>
        <a:solidFill>
          <a:srgbClr val="FAEFE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baseline="0"/>
            </a:lvl1pPr>
          </a:lstStyle>
          <a:p>
            <a:r>
              <a:rPr lang="en-GB" noProof="0" dirty="0"/>
              <a:t>Click to add heading on maximum two rows</a:t>
            </a:r>
          </a:p>
        </p:txBody>
      </p:sp>
      <p:sp>
        <p:nvSpPr>
          <p:cNvPr id="3" name="Content Placeholder 2"/>
          <p:cNvSpPr>
            <a:spLocks noGrp="1"/>
          </p:cNvSpPr>
          <p:nvPr>
            <p:ph idx="1" hasCustomPrompt="1"/>
          </p:nvPr>
        </p:nvSpPr>
        <p:spPr>
          <a:xfrm>
            <a:off x="784226" y="1763713"/>
            <a:ext cx="6948488" cy="4175125"/>
          </a:xfrm>
        </p:spPr>
        <p:txBody>
          <a:bodyPr/>
          <a:lstStyle/>
          <a:p>
            <a:pPr lvl="0"/>
            <a:r>
              <a:rPr lang="en-GB" dirty="0"/>
              <a:t>Click to add text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17">
            <a:extLst>
              <a:ext uri="{FF2B5EF4-FFF2-40B4-BE49-F238E27FC236}">
                <a16:creationId xmlns:a16="http://schemas.microsoft.com/office/drawing/2014/main" id="{F4511A51-2A2A-4300-BF46-3C3CB9228ADD}"/>
              </a:ext>
            </a:extLst>
          </p:cNvPr>
          <p:cNvSpPr>
            <a:spLocks noGrp="1"/>
          </p:cNvSpPr>
          <p:nvPr>
            <p:ph type="body" sz="quarter" idx="13" hasCustomPrompt="1"/>
          </p:nvPr>
        </p:nvSpPr>
        <p:spPr>
          <a:xfrm>
            <a:off x="7921246" y="1746000"/>
            <a:ext cx="3484800" cy="3868322"/>
          </a:xfrm>
          <a:custGeom>
            <a:avLst/>
            <a:gdLst>
              <a:gd name="connsiteX0" fmla="*/ 1700043 w 3484800"/>
              <a:gd name="connsiteY0" fmla="*/ 0 h 3868322"/>
              <a:gd name="connsiteX1" fmla="*/ 1784318 w 3484800"/>
              <a:gd name="connsiteY1" fmla="*/ 0 h 3868322"/>
              <a:gd name="connsiteX2" fmla="*/ 1901903 w 3484800"/>
              <a:gd name="connsiteY2" fmla="*/ 4700 h 3868322"/>
              <a:gd name="connsiteX3" fmla="*/ 3484612 w 3484800"/>
              <a:gd name="connsiteY3" fmla="*/ 1625550 h 3868322"/>
              <a:gd name="connsiteX4" fmla="*/ 1742402 w 3484800"/>
              <a:gd name="connsiteY4" fmla="*/ 3868322 h 3868322"/>
              <a:gd name="connsiteX5" fmla="*/ 192 w 3484800"/>
              <a:gd name="connsiteY5" fmla="*/ 1625550 h 3868322"/>
              <a:gd name="connsiteX6" fmla="*/ 1582754 w 3484800"/>
              <a:gd name="connsiteY6" fmla="*/ 4656 h 38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4800" h="3868322">
                <a:moveTo>
                  <a:pt x="1700043" y="0"/>
                </a:moveTo>
                <a:lnTo>
                  <a:pt x="1784318" y="0"/>
                </a:lnTo>
                <a:lnTo>
                  <a:pt x="1901903" y="4700"/>
                </a:lnTo>
                <a:cubicBezTo>
                  <a:pt x="2697790" y="68375"/>
                  <a:pt x="3448975" y="608757"/>
                  <a:pt x="3484612" y="1625550"/>
                </a:cubicBezTo>
                <a:cubicBezTo>
                  <a:pt x="3501632" y="3093953"/>
                  <a:pt x="2363555" y="3042913"/>
                  <a:pt x="1742402" y="3868322"/>
                </a:cubicBezTo>
                <a:cubicBezTo>
                  <a:pt x="1121348" y="3043135"/>
                  <a:pt x="-16975" y="3093584"/>
                  <a:pt x="192" y="1625550"/>
                </a:cubicBezTo>
                <a:cubicBezTo>
                  <a:pt x="35737" y="608308"/>
                  <a:pt x="786873" y="68108"/>
                  <a:pt x="1582754" y="4656"/>
                </a:cubicBezTo>
                <a:close/>
              </a:path>
            </a:pathLst>
          </a:custGeom>
          <a:solidFill>
            <a:srgbClr val="FF5F00"/>
          </a:solidFill>
        </p:spPr>
        <p:txBody>
          <a:bodyPr wrap="square" lIns="108000" tIns="0" rIns="108000" bIns="360000" anchor="ctr" anchorCtr="0">
            <a:noAutofit/>
          </a:bodyPr>
          <a:lstStyle>
            <a:lvl1pPr marL="0" indent="0" algn="ctr">
              <a:spcBef>
                <a:spcPts val="0"/>
              </a:spcBef>
              <a:buNone/>
              <a:defRPr sz="2800">
                <a:solidFill>
                  <a:schemeClr val="bg1"/>
                </a:solidFill>
                <a:latin typeface="Swedbank Headline Bold" panose="02000000000000000000" pitchFamily="50" charset="0"/>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Click to add message</a:t>
            </a:r>
            <a:endParaRPr lang="en-GB" dirty="0"/>
          </a:p>
        </p:txBody>
      </p:sp>
      <p:sp>
        <p:nvSpPr>
          <p:cNvPr id="4" name="Date_DateCustomA"/>
          <p:cNvSpPr>
            <a:spLocks noGrp="1"/>
          </p:cNvSpPr>
          <p:nvPr>
            <p:ph type="dt" sz="half" idx="10"/>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859873C9-BF5D-4A9A-BB31-45BBB7BABAF7}" type="slidenum">
              <a:rPr lang="en-GB" noProof="0" smtClean="0"/>
              <a:t>‹#›</a:t>
            </a:fld>
            <a:endParaRPr lang="en-GB" noProof="0" dirty="0"/>
          </a:p>
        </p:txBody>
      </p:sp>
    </p:spTree>
    <p:extLst>
      <p:ext uri="{BB962C8B-B14F-4D97-AF65-F5344CB8AC3E}">
        <p14:creationId xmlns:p14="http://schemas.microsoft.com/office/powerpoint/2010/main" val="3834120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oak backgroun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FD127A7-962D-42AA-95EE-BE7697DE2E08}"/>
              </a:ext>
            </a:extLst>
          </p:cNvPr>
          <p:cNvSpPr>
            <a:spLocks noGrp="1"/>
          </p:cNvSpPr>
          <p:nvPr>
            <p:ph type="title" hasCustomPrompt="1"/>
          </p:nvPr>
        </p:nvSpPr>
        <p:spPr>
          <a:xfrm>
            <a:off x="782638" y="2333233"/>
            <a:ext cx="10623550" cy="1861077"/>
          </a:xfrm>
        </p:spPr>
        <p:txBody>
          <a:bodyPr anchor="ctr" anchorCtr="0"/>
          <a:lstStyle>
            <a:lvl1pPr algn="ctr">
              <a:lnSpc>
                <a:spcPct val="90000"/>
              </a:lnSpc>
              <a:defRPr sz="6000" b="1">
                <a:solidFill>
                  <a:schemeClr val="bg1"/>
                </a:solidFill>
              </a:defRPr>
            </a:lvl1pPr>
          </a:lstStyle>
          <a:p>
            <a:r>
              <a:rPr lang="en-US" dirty="0"/>
              <a:t>Click to add title on </a:t>
            </a:r>
            <a:br>
              <a:rPr lang="en-US" dirty="0"/>
            </a:br>
            <a:r>
              <a:rPr lang="en-US" dirty="0"/>
              <a:t>max two rows</a:t>
            </a:r>
            <a:endParaRPr lang="en-GB" dirty="0"/>
          </a:p>
        </p:txBody>
      </p:sp>
      <p:sp>
        <p:nvSpPr>
          <p:cNvPr id="10" name="Text Placeholder 20">
            <a:extLst>
              <a:ext uri="{FF2B5EF4-FFF2-40B4-BE49-F238E27FC236}">
                <a16:creationId xmlns:a16="http://schemas.microsoft.com/office/drawing/2014/main" id="{D4130A02-9CAF-430B-94BA-0E080566F337}"/>
              </a:ext>
            </a:extLst>
          </p:cNvPr>
          <p:cNvSpPr>
            <a:spLocks noGrp="1"/>
          </p:cNvSpPr>
          <p:nvPr>
            <p:ph type="body" sz="quarter" idx="13" hasCustomPrompt="1"/>
          </p:nvPr>
        </p:nvSpPr>
        <p:spPr>
          <a:xfrm>
            <a:off x="2220913" y="4522577"/>
            <a:ext cx="7745412" cy="720000"/>
          </a:xfrm>
        </p:spPr>
        <p:txBody>
          <a:bodyPr/>
          <a:lstStyle>
            <a:lvl1pPr marL="0" indent="0" algn="ctr">
              <a:spcBef>
                <a:spcPts val="0"/>
              </a:spcBef>
              <a:buNone/>
              <a:defRPr sz="2400" b="0">
                <a:solidFill>
                  <a:schemeClr val="bg1"/>
                </a:solidFill>
                <a:latin typeface="Swedbank Headline Bold" panose="02000000000000000000" pitchFamily="50" charset="0"/>
              </a:defRPr>
            </a:lvl1pPr>
            <a:lvl2pPr marL="216000" indent="0" algn="ctr">
              <a:buNone/>
              <a:defRPr/>
            </a:lvl2pPr>
            <a:lvl3pPr algn="ctr">
              <a:defRPr/>
            </a:lvl3pPr>
            <a:lvl4pPr algn="ctr">
              <a:defRPr/>
            </a:lvl4pPr>
            <a:lvl5pPr algn="ctr">
              <a:defRPr/>
            </a:lvl5pPr>
          </a:lstStyle>
          <a:p>
            <a:pPr lvl="0"/>
            <a:r>
              <a:rPr lang="en-US" dirty="0"/>
              <a:t>Click to add text</a:t>
            </a:r>
          </a:p>
        </p:txBody>
      </p:sp>
      <p:pic>
        <p:nvPicPr>
          <p:cNvPr id="12" name="Logo">
            <a:extLst>
              <a:ext uri="{FF2B5EF4-FFF2-40B4-BE49-F238E27FC236}">
                <a16:creationId xmlns:a16="http://schemas.microsoft.com/office/drawing/2014/main" id="{D85C6594-A61F-4F9B-8E7A-CB490490C7B9}"/>
              </a:ext>
            </a:extLst>
          </p:cNvPr>
          <p:cNvPicPr>
            <a:picLocks noChangeAspect="1"/>
          </p:cNvPicPr>
          <p:nvPr userDrawn="1"/>
        </p:nvPicPr>
        <p:blipFill>
          <a:blip r:embed="rId3"/>
          <a:stretch>
            <a:fillRect/>
          </a:stretch>
        </p:blipFill>
        <p:spPr>
          <a:xfrm>
            <a:off x="9058708" y="277629"/>
            <a:ext cx="2851340" cy="612378"/>
          </a:xfrm>
          <a:prstGeom prst="rect">
            <a:avLst/>
          </a:prstGeom>
        </p:spPr>
      </p:pic>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
        <p:nvSpPr>
          <p:cNvPr id="11" name="image" descr="{&quot;templafy&quot;:{&quot;type&quot;:&quot;image&quot;,&quot;binding&quot;:&quot;Form.InformationClasses.BoxfrontPP&quot;,&quot;inheritDimensions&quot;:&quot;inheritNone&quot;,&quot;width&quot;:&quot;&quot;,&quot;height&quot;:&quot;0.98 cm&quot;,&quot;visibility&quot;:{&quot;action&quot;:&quot;hide&quot;,&quot;compareValue&quot;:&quot;Confidential&quot;,&quot;binding&quot;:&quot;Form.InformationClasses.Term&quot;,&quot;operator&quot;:&quot;notEquals&quot;}}}" title="Form.InformationClasses.BoxfrontPP">
            <a:extLst>
              <a:ext uri="{FF2B5EF4-FFF2-40B4-BE49-F238E27FC236}">
                <a16:creationId xmlns:a16="http://schemas.microsoft.com/office/drawing/2014/main" id="{CC0DE964-AEE9-407D-82D6-93480A0F2369}"/>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chemeClr val="bg2"/>
              </a:solidFill>
            </a:endParaRPr>
          </a:p>
        </p:txBody>
      </p:sp>
      <p:sp>
        <p:nvSpPr>
          <p:cNvPr id="15" name="text" descr="{&quot;templafy&quot;:{&quot;type&quot;:&quot;text&quot;,&quot;binding&quot;:&quot;Form.InformationClasses.TermfrontPP&quot;}}" title="Form.InformationClasses.TermfrontPP">
            <a:extLst>
              <a:ext uri="{FF2B5EF4-FFF2-40B4-BE49-F238E27FC236}">
                <a16:creationId xmlns:a16="http://schemas.microsoft.com/office/drawing/2014/main" id="{41C7A057-3F6D-4046-871E-DA7B9B91F87D}"/>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rgbClr val="FF5F00"/>
              </a:solidFill>
              <a:latin typeface="Swedbank Headline Bold" panose="02000000000000000000" pitchFamily="50" charset="0"/>
            </a:endParaRPr>
          </a:p>
        </p:txBody>
      </p:sp>
    </p:spTree>
    <p:extLst>
      <p:ext uri="{BB962C8B-B14F-4D97-AF65-F5344CB8AC3E}">
        <p14:creationId xmlns:p14="http://schemas.microsoft.com/office/powerpoint/2010/main" val="31240263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ontent with graphical element">
    <p:bg>
      <p:bgPr>
        <a:solidFill>
          <a:srgbClr val="FFEC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90000"/>
              </a:lnSpc>
              <a:defRPr baseline="0"/>
            </a:lvl1pPr>
          </a:lstStyle>
          <a:p>
            <a:r>
              <a:rPr lang="en-GB" noProof="0" dirty="0"/>
              <a:t>Click to add heading on maximum two rows</a:t>
            </a:r>
          </a:p>
        </p:txBody>
      </p:sp>
      <p:sp>
        <p:nvSpPr>
          <p:cNvPr id="3" name="Content Placeholder 2"/>
          <p:cNvSpPr>
            <a:spLocks noGrp="1"/>
          </p:cNvSpPr>
          <p:nvPr>
            <p:ph idx="1" hasCustomPrompt="1"/>
          </p:nvPr>
        </p:nvSpPr>
        <p:spPr>
          <a:xfrm>
            <a:off x="784226" y="1763713"/>
            <a:ext cx="6948488" cy="4175125"/>
          </a:xfrm>
        </p:spPr>
        <p:txBody>
          <a:bodyPr/>
          <a:lstStyle/>
          <a:p>
            <a:pPr lvl="0"/>
            <a:r>
              <a:rPr lang="en-GB" dirty="0"/>
              <a:t>Click to add text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17">
            <a:extLst>
              <a:ext uri="{FF2B5EF4-FFF2-40B4-BE49-F238E27FC236}">
                <a16:creationId xmlns:a16="http://schemas.microsoft.com/office/drawing/2014/main" id="{F4511A51-2A2A-4300-BF46-3C3CB9228ADD}"/>
              </a:ext>
            </a:extLst>
          </p:cNvPr>
          <p:cNvSpPr>
            <a:spLocks noGrp="1"/>
          </p:cNvSpPr>
          <p:nvPr>
            <p:ph type="body" sz="quarter" idx="13" hasCustomPrompt="1"/>
          </p:nvPr>
        </p:nvSpPr>
        <p:spPr>
          <a:xfrm>
            <a:off x="7921246" y="1746000"/>
            <a:ext cx="3484800" cy="3868322"/>
          </a:xfrm>
          <a:custGeom>
            <a:avLst/>
            <a:gdLst>
              <a:gd name="connsiteX0" fmla="*/ 1700043 w 3484800"/>
              <a:gd name="connsiteY0" fmla="*/ 0 h 3868322"/>
              <a:gd name="connsiteX1" fmla="*/ 1784318 w 3484800"/>
              <a:gd name="connsiteY1" fmla="*/ 0 h 3868322"/>
              <a:gd name="connsiteX2" fmla="*/ 1901903 w 3484800"/>
              <a:gd name="connsiteY2" fmla="*/ 4700 h 3868322"/>
              <a:gd name="connsiteX3" fmla="*/ 3484612 w 3484800"/>
              <a:gd name="connsiteY3" fmla="*/ 1625550 h 3868322"/>
              <a:gd name="connsiteX4" fmla="*/ 1742402 w 3484800"/>
              <a:gd name="connsiteY4" fmla="*/ 3868322 h 3868322"/>
              <a:gd name="connsiteX5" fmla="*/ 192 w 3484800"/>
              <a:gd name="connsiteY5" fmla="*/ 1625550 h 3868322"/>
              <a:gd name="connsiteX6" fmla="*/ 1582754 w 3484800"/>
              <a:gd name="connsiteY6" fmla="*/ 4656 h 38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4800" h="3868322">
                <a:moveTo>
                  <a:pt x="1700043" y="0"/>
                </a:moveTo>
                <a:lnTo>
                  <a:pt x="1784318" y="0"/>
                </a:lnTo>
                <a:lnTo>
                  <a:pt x="1901903" y="4700"/>
                </a:lnTo>
                <a:cubicBezTo>
                  <a:pt x="2697790" y="68375"/>
                  <a:pt x="3448975" y="608757"/>
                  <a:pt x="3484612" y="1625550"/>
                </a:cubicBezTo>
                <a:cubicBezTo>
                  <a:pt x="3501632" y="3093953"/>
                  <a:pt x="2363555" y="3042913"/>
                  <a:pt x="1742402" y="3868322"/>
                </a:cubicBezTo>
                <a:cubicBezTo>
                  <a:pt x="1121348" y="3043135"/>
                  <a:pt x="-16975" y="3093584"/>
                  <a:pt x="192" y="1625550"/>
                </a:cubicBezTo>
                <a:cubicBezTo>
                  <a:pt x="35737" y="608308"/>
                  <a:pt x="786873" y="68108"/>
                  <a:pt x="1582754" y="4656"/>
                </a:cubicBezTo>
                <a:close/>
              </a:path>
            </a:pathLst>
          </a:custGeom>
          <a:solidFill>
            <a:srgbClr val="FF5F00"/>
          </a:solidFill>
        </p:spPr>
        <p:txBody>
          <a:bodyPr wrap="square" lIns="108000" tIns="0" rIns="108000" bIns="360000" anchor="ctr" anchorCtr="0">
            <a:noAutofit/>
          </a:bodyPr>
          <a:lstStyle>
            <a:lvl1pPr marL="0" indent="0" algn="ctr">
              <a:spcBef>
                <a:spcPts val="0"/>
              </a:spcBef>
              <a:buNone/>
              <a:defRPr sz="2800">
                <a:solidFill>
                  <a:schemeClr val="bg1"/>
                </a:solidFill>
                <a:latin typeface="Swedbank Headline Bold" panose="02000000000000000000" pitchFamily="50" charset="0"/>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Click to add message</a:t>
            </a:r>
            <a:endParaRPr lang="en-GB" dirty="0"/>
          </a:p>
        </p:txBody>
      </p:sp>
      <p:sp>
        <p:nvSpPr>
          <p:cNvPr id="4" name="Date_DateCustomA"/>
          <p:cNvSpPr>
            <a:spLocks noGrp="1"/>
          </p:cNvSpPr>
          <p:nvPr>
            <p:ph type="dt" sz="half" idx="10"/>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859873C9-BF5D-4A9A-BB31-45BBB7BABAF7}" type="slidenum">
              <a:rPr lang="en-GB" noProof="0" smtClean="0"/>
              <a:t>‹#›</a:t>
            </a:fld>
            <a:endParaRPr lang="en-GB" noProof="0" dirty="0"/>
          </a:p>
        </p:txBody>
      </p:sp>
    </p:spTree>
    <p:extLst>
      <p:ext uri="{BB962C8B-B14F-4D97-AF65-F5344CB8AC3E}">
        <p14:creationId xmlns:p14="http://schemas.microsoft.com/office/powerpoint/2010/main" val="14025154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Image and graphical element">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DF687458-A9F7-4182-9CDB-598F452798E6}"/>
              </a:ext>
            </a:extLst>
          </p:cNvPr>
          <p:cNvSpPr>
            <a:spLocks noGrp="1"/>
          </p:cNvSpPr>
          <p:nvPr>
            <p:ph type="pic" sz="quarter" idx="13" hasCustomPrompt="1"/>
          </p:nvPr>
        </p:nvSpPr>
        <p:spPr>
          <a:xfrm>
            <a:off x="0" y="0"/>
            <a:ext cx="12196154" cy="6858000"/>
          </a:xfrm>
          <a:noFill/>
        </p:spPr>
        <p:txBody>
          <a:bodyPr tIns="36000"/>
          <a:lstStyle>
            <a:lvl1pPr marL="0" indent="0" algn="ctr">
              <a:buNone/>
              <a:defRPr baseline="0">
                <a:solidFill>
                  <a:schemeClr val="tx2"/>
                </a:solidFill>
              </a:defRPr>
            </a:lvl1pPr>
          </a:lstStyle>
          <a:p>
            <a:r>
              <a:rPr lang="en-GB" dirty="0"/>
              <a:t>Add an image: Click here, insert image via Templafy</a:t>
            </a:r>
          </a:p>
        </p:txBody>
      </p:sp>
      <p:sp>
        <p:nvSpPr>
          <p:cNvPr id="3" name="Date_DateCustomA"/>
          <p:cNvSpPr>
            <a:spLocks noGrp="1"/>
          </p:cNvSpPr>
          <p:nvPr>
            <p:ph type="dt" sz="half" idx="10"/>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24C8C45C-947F-4981-8B3F-4F32E973C901}" type="slidenum">
              <a:rPr lang="en-GB" noProof="0" smtClean="0"/>
              <a:pPr/>
              <a:t>‹#›</a:t>
            </a:fld>
            <a:endParaRPr lang="en-GB" noProof="0" dirty="0"/>
          </a:p>
        </p:txBody>
      </p:sp>
      <p:sp>
        <p:nvSpPr>
          <p:cNvPr id="7" name="Text Placeholder 6">
            <a:extLst>
              <a:ext uri="{FF2B5EF4-FFF2-40B4-BE49-F238E27FC236}">
                <a16:creationId xmlns:a16="http://schemas.microsoft.com/office/drawing/2014/main" id="{BB01DE2A-FF64-4C84-9084-E50337E586FC}"/>
              </a:ext>
            </a:extLst>
          </p:cNvPr>
          <p:cNvSpPr>
            <a:spLocks noGrp="1" noChangeAspect="1"/>
          </p:cNvSpPr>
          <p:nvPr>
            <p:ph type="body" sz="quarter" idx="14" hasCustomPrompt="1"/>
          </p:nvPr>
        </p:nvSpPr>
        <p:spPr>
          <a:xfrm>
            <a:off x="8553349" y="773706"/>
            <a:ext cx="3006000" cy="3006000"/>
          </a:xfrm>
          <a:prstGeom prst="ellipse">
            <a:avLst/>
          </a:prstGeom>
          <a:solidFill>
            <a:srgbClr val="FF5F00"/>
          </a:solidFill>
        </p:spPr>
        <p:txBody>
          <a:bodyPr wrap="square" lIns="108000" tIns="108000" rIns="108000" bIns="108000" anchor="ctr" anchorCtr="0">
            <a:noAutofit/>
          </a:bodyPr>
          <a:lstStyle>
            <a:lvl1pPr marL="0" indent="0" algn="ctr">
              <a:lnSpc>
                <a:spcPct val="115000"/>
              </a:lnSpc>
              <a:spcBef>
                <a:spcPts val="0"/>
              </a:spcBef>
              <a:buNone/>
              <a:defRPr sz="2000">
                <a:solidFill>
                  <a:schemeClr val="bg1"/>
                </a:solidFill>
                <a:latin typeface="Swedbank Headline Bold" panose="02000000000000000000" pitchFamily="50" charset="0"/>
              </a:defRPr>
            </a:lvl1pPr>
            <a:lvl2pPr marL="0" indent="0" algn="ctr">
              <a:buNone/>
              <a:defRPr/>
            </a:lvl2pPr>
            <a:lvl3pPr marL="0" indent="0" algn="ctr">
              <a:buNone/>
              <a:defRPr/>
            </a:lvl3pPr>
            <a:lvl4pPr marL="0" indent="0" algn="ctr">
              <a:buNone/>
              <a:defRPr/>
            </a:lvl4pPr>
            <a:lvl5pPr marL="0" indent="0" algn="ctr">
              <a:buNone/>
              <a:defRPr/>
            </a:lvl5pPr>
          </a:lstStyle>
          <a:p>
            <a:pPr lvl="0"/>
            <a:r>
              <a:rPr lang="en-GB" dirty="0"/>
              <a:t>Click to add text, place the circle to fit the image</a:t>
            </a:r>
          </a:p>
        </p:txBody>
      </p:sp>
    </p:spTree>
    <p:extLst>
      <p:ext uri="{BB962C8B-B14F-4D97-AF65-F5344CB8AC3E}">
        <p14:creationId xmlns:p14="http://schemas.microsoft.com/office/powerpoint/2010/main" val="2998742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_Image and graphical element">
    <p:spTree>
      <p:nvGrpSpPr>
        <p:cNvPr id="1" name=""/>
        <p:cNvGrpSpPr/>
        <p:nvPr/>
      </p:nvGrpSpPr>
      <p:grpSpPr>
        <a:xfrm>
          <a:off x="0" y="0"/>
          <a:ext cx="0" cy="0"/>
          <a:chOff x="0" y="0"/>
          <a:chExt cx="0" cy="0"/>
        </a:xfrm>
      </p:grpSpPr>
      <p:sp>
        <p:nvSpPr>
          <p:cNvPr id="8" name="Picture Placeholder 1">
            <a:extLst>
              <a:ext uri="{FF2B5EF4-FFF2-40B4-BE49-F238E27FC236}">
                <a16:creationId xmlns:a16="http://schemas.microsoft.com/office/drawing/2014/main" id="{DF687458-A9F7-4182-9CDB-598F452798E6}"/>
              </a:ext>
            </a:extLst>
          </p:cNvPr>
          <p:cNvSpPr>
            <a:spLocks noGrp="1"/>
          </p:cNvSpPr>
          <p:nvPr>
            <p:ph type="pic" sz="quarter" idx="13" hasCustomPrompt="1"/>
          </p:nvPr>
        </p:nvSpPr>
        <p:spPr>
          <a:xfrm>
            <a:off x="0" y="0"/>
            <a:ext cx="12196154" cy="6858000"/>
          </a:xfrm>
          <a:noFill/>
        </p:spPr>
        <p:txBody>
          <a:bodyPr tIns="36000"/>
          <a:lstStyle>
            <a:lvl1pPr marL="0" indent="0" algn="ctr">
              <a:buNone/>
              <a:defRPr baseline="0">
                <a:solidFill>
                  <a:schemeClr val="tx2"/>
                </a:solidFill>
              </a:defRPr>
            </a:lvl1pPr>
          </a:lstStyle>
          <a:p>
            <a:r>
              <a:rPr lang="en-GB" dirty="0"/>
              <a:t>Add an image: Click here, insert image via Templafy</a:t>
            </a:r>
          </a:p>
        </p:txBody>
      </p:sp>
      <p:sp>
        <p:nvSpPr>
          <p:cNvPr id="10" name="Text Placeholder 9">
            <a:extLst>
              <a:ext uri="{FF2B5EF4-FFF2-40B4-BE49-F238E27FC236}">
                <a16:creationId xmlns:a16="http://schemas.microsoft.com/office/drawing/2014/main" id="{4ED2DDD8-A6C0-4722-B160-05B5C7618194}"/>
              </a:ext>
            </a:extLst>
          </p:cNvPr>
          <p:cNvSpPr>
            <a:spLocks noGrp="1" noChangeAspect="1"/>
          </p:cNvSpPr>
          <p:nvPr>
            <p:ph type="body" sz="quarter" idx="14" hasCustomPrompt="1"/>
          </p:nvPr>
        </p:nvSpPr>
        <p:spPr>
          <a:xfrm>
            <a:off x="1074301" y="2932838"/>
            <a:ext cx="3006000" cy="3006000"/>
          </a:xfrm>
          <a:prstGeom prst="ellipse">
            <a:avLst/>
          </a:prstGeom>
          <a:solidFill>
            <a:srgbClr val="FDC92A"/>
          </a:solidFill>
        </p:spPr>
        <p:txBody>
          <a:bodyPr wrap="square" lIns="108000" tIns="108000" rIns="108000" bIns="108000" anchor="ctr" anchorCtr="0">
            <a:noAutofit/>
          </a:bodyPr>
          <a:lstStyle>
            <a:lvl1pPr marL="0" indent="0" algn="ctr">
              <a:lnSpc>
                <a:spcPct val="115000"/>
              </a:lnSpc>
              <a:spcBef>
                <a:spcPts val="0"/>
              </a:spcBef>
              <a:buNone/>
              <a:defRPr sz="2000">
                <a:solidFill>
                  <a:schemeClr val="bg1"/>
                </a:solidFill>
                <a:latin typeface="Swedbank Headline Bold" panose="02000000000000000000" pitchFamily="50" charset="0"/>
              </a:defRPr>
            </a:lvl1pPr>
            <a:lvl2pPr marL="0" indent="0" algn="ctr">
              <a:buNone/>
              <a:defRPr/>
            </a:lvl2pPr>
            <a:lvl3pPr marL="0" indent="0" algn="ctr">
              <a:buNone/>
              <a:defRPr/>
            </a:lvl3pPr>
            <a:lvl4pPr marL="0" indent="0" algn="ctr">
              <a:buNone/>
              <a:defRPr/>
            </a:lvl4pPr>
            <a:lvl5pPr marL="0" indent="0" algn="ctr">
              <a:buNone/>
              <a:defRPr/>
            </a:lvl5pPr>
          </a:lstStyle>
          <a:p>
            <a:pPr lvl="0"/>
            <a:r>
              <a:rPr lang="en-GB" dirty="0"/>
              <a:t>Click to add text, place the circle to fit the image</a:t>
            </a:r>
          </a:p>
        </p:txBody>
      </p:sp>
      <p:sp>
        <p:nvSpPr>
          <p:cNvPr id="11" name="Text Placeholder 10">
            <a:extLst>
              <a:ext uri="{FF2B5EF4-FFF2-40B4-BE49-F238E27FC236}">
                <a16:creationId xmlns:a16="http://schemas.microsoft.com/office/drawing/2014/main" id="{7C23AC8D-2FDA-4C41-B15B-B7063CF859E6}"/>
              </a:ext>
            </a:extLst>
          </p:cNvPr>
          <p:cNvSpPr>
            <a:spLocks noGrp="1" noChangeAspect="1"/>
          </p:cNvSpPr>
          <p:nvPr>
            <p:ph type="body" sz="quarter" idx="15" hasCustomPrompt="1"/>
          </p:nvPr>
        </p:nvSpPr>
        <p:spPr>
          <a:xfrm>
            <a:off x="4593213" y="2932838"/>
            <a:ext cx="3006000" cy="3006000"/>
          </a:xfrm>
          <a:prstGeom prst="ellipse">
            <a:avLst/>
          </a:prstGeom>
          <a:solidFill>
            <a:srgbClr val="FF9102"/>
          </a:solidFill>
        </p:spPr>
        <p:txBody>
          <a:bodyPr wrap="square" lIns="108000" tIns="108000" rIns="108000" bIns="108000" anchor="ctr" anchorCtr="0">
            <a:noAutofit/>
          </a:bodyPr>
          <a:lstStyle>
            <a:lvl1pPr marL="0" indent="0" algn="ctr">
              <a:lnSpc>
                <a:spcPct val="115000"/>
              </a:lnSpc>
              <a:spcBef>
                <a:spcPts val="0"/>
              </a:spcBef>
              <a:buNone/>
              <a:defRPr sz="2000">
                <a:solidFill>
                  <a:schemeClr val="bg1"/>
                </a:solidFill>
                <a:latin typeface="Swedbank Headline Bold" panose="02000000000000000000" pitchFamily="50" charset="0"/>
              </a:defRPr>
            </a:lvl1pPr>
            <a:lvl2pPr marL="0" indent="0" algn="ctr">
              <a:buNone/>
              <a:defRPr/>
            </a:lvl2pPr>
            <a:lvl3pPr marL="0" indent="0" algn="ctr">
              <a:buNone/>
              <a:defRPr/>
            </a:lvl3pPr>
            <a:lvl4pPr marL="0" indent="0" algn="ctr">
              <a:buNone/>
              <a:defRPr/>
            </a:lvl4pPr>
            <a:lvl5pPr marL="0" indent="0" algn="ctr">
              <a:buNone/>
              <a:defRPr/>
            </a:lvl5pPr>
          </a:lstStyle>
          <a:p>
            <a:pPr lvl="0"/>
            <a:r>
              <a:rPr lang="en-GB" dirty="0"/>
              <a:t>Click to add text, place the circle to fit the image</a:t>
            </a:r>
          </a:p>
        </p:txBody>
      </p:sp>
      <p:sp>
        <p:nvSpPr>
          <p:cNvPr id="12" name="Text Placeholder 11">
            <a:extLst>
              <a:ext uri="{FF2B5EF4-FFF2-40B4-BE49-F238E27FC236}">
                <a16:creationId xmlns:a16="http://schemas.microsoft.com/office/drawing/2014/main" id="{06B8687A-8FE8-4330-9C42-41A69DBED9AA}"/>
              </a:ext>
            </a:extLst>
          </p:cNvPr>
          <p:cNvSpPr>
            <a:spLocks noGrp="1" noChangeAspect="1"/>
          </p:cNvSpPr>
          <p:nvPr>
            <p:ph type="body" sz="quarter" idx="16" hasCustomPrompt="1"/>
          </p:nvPr>
        </p:nvSpPr>
        <p:spPr>
          <a:xfrm>
            <a:off x="8127574" y="2932838"/>
            <a:ext cx="3006000" cy="3006000"/>
          </a:xfrm>
          <a:prstGeom prst="ellipse">
            <a:avLst/>
          </a:prstGeom>
          <a:solidFill>
            <a:srgbClr val="FF5F00"/>
          </a:solidFill>
        </p:spPr>
        <p:txBody>
          <a:bodyPr wrap="square" lIns="108000" tIns="108000" rIns="108000" bIns="108000" anchor="ctr" anchorCtr="0">
            <a:noAutofit/>
          </a:bodyPr>
          <a:lstStyle>
            <a:lvl1pPr marL="0" indent="0" algn="ctr">
              <a:lnSpc>
                <a:spcPct val="115000"/>
              </a:lnSpc>
              <a:spcBef>
                <a:spcPts val="0"/>
              </a:spcBef>
              <a:buNone/>
              <a:defRPr sz="2000">
                <a:solidFill>
                  <a:schemeClr val="bg1"/>
                </a:solidFill>
                <a:latin typeface="Swedbank Headline Bold" panose="02000000000000000000" pitchFamily="50" charset="0"/>
              </a:defRPr>
            </a:lvl1pPr>
            <a:lvl2pPr marL="0" indent="0" algn="ctr">
              <a:buNone/>
              <a:defRPr/>
            </a:lvl2pPr>
            <a:lvl3pPr marL="0" indent="0" algn="ctr">
              <a:buNone/>
              <a:defRPr/>
            </a:lvl3pPr>
            <a:lvl4pPr marL="0" indent="0" algn="ctr">
              <a:buNone/>
              <a:defRPr/>
            </a:lvl4pPr>
            <a:lvl5pPr marL="0" indent="0" algn="ctr">
              <a:buNone/>
              <a:defRPr/>
            </a:lvl5pPr>
          </a:lstStyle>
          <a:p>
            <a:pPr lvl="0"/>
            <a:r>
              <a:rPr lang="en-GB" dirty="0"/>
              <a:t>Click to add text, place the circle to fit the image</a:t>
            </a:r>
          </a:p>
        </p:txBody>
      </p:sp>
      <p:sp>
        <p:nvSpPr>
          <p:cNvPr id="3" name="Date_DateCustomA"/>
          <p:cNvSpPr>
            <a:spLocks noGrp="1"/>
          </p:cNvSpPr>
          <p:nvPr>
            <p:ph type="dt" sz="half" idx="10"/>
          </p:nvPr>
        </p:nvSpPr>
        <p:spPr/>
        <p:txBody>
          <a:bodyPr/>
          <a:lstStyle/>
          <a:p>
            <a:endParaRPr lang="en-GB" noProof="0" dirty="0"/>
          </a:p>
        </p:txBody>
      </p:sp>
      <p:sp>
        <p:nvSpPr>
          <p:cNvPr id="5" name="Slide Number Placeholder 4"/>
          <p:cNvSpPr>
            <a:spLocks noGrp="1"/>
          </p:cNvSpPr>
          <p:nvPr>
            <p:ph type="sldNum" sz="quarter" idx="12"/>
          </p:nvPr>
        </p:nvSpPr>
        <p:spPr/>
        <p:txBody>
          <a:bodyPr/>
          <a:lstStyle/>
          <a:p>
            <a:fld id="{24C8C45C-947F-4981-8B3F-4F32E973C901}" type="slidenum">
              <a:rPr lang="en-GB" noProof="0" smtClean="0"/>
              <a:pPr/>
              <a:t>‹#›</a:t>
            </a:fld>
            <a:endParaRPr lang="en-GB" noProof="0" dirty="0"/>
          </a:p>
        </p:txBody>
      </p:sp>
    </p:spTree>
    <p:extLst>
      <p:ext uri="{BB962C8B-B14F-4D97-AF65-F5344CB8AC3E}">
        <p14:creationId xmlns:p14="http://schemas.microsoft.com/office/powerpoint/2010/main" val="1855156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Graphical element on colour">
    <p:bg>
      <p:bgPr>
        <a:solidFill>
          <a:srgbClr val="FFF1C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3A8EB05-7D68-41F1-ABFF-FDDA95CAA141}"/>
              </a:ext>
            </a:extLst>
          </p:cNvPr>
          <p:cNvSpPr>
            <a:spLocks noGrp="1" noChangeAspect="1"/>
          </p:cNvSpPr>
          <p:nvPr>
            <p:ph type="body" sz="quarter" idx="13" hasCustomPrompt="1"/>
          </p:nvPr>
        </p:nvSpPr>
        <p:spPr>
          <a:xfrm>
            <a:off x="3817736" y="932699"/>
            <a:ext cx="4556528" cy="5058000"/>
          </a:xfrm>
          <a:custGeom>
            <a:avLst/>
            <a:gdLst>
              <a:gd name="connsiteX0" fmla="*/ 1700043 w 3484800"/>
              <a:gd name="connsiteY0" fmla="*/ 0 h 3868322"/>
              <a:gd name="connsiteX1" fmla="*/ 1784318 w 3484800"/>
              <a:gd name="connsiteY1" fmla="*/ 0 h 3868322"/>
              <a:gd name="connsiteX2" fmla="*/ 1901903 w 3484800"/>
              <a:gd name="connsiteY2" fmla="*/ 4700 h 3868322"/>
              <a:gd name="connsiteX3" fmla="*/ 3484612 w 3484800"/>
              <a:gd name="connsiteY3" fmla="*/ 1625550 h 3868322"/>
              <a:gd name="connsiteX4" fmla="*/ 1742402 w 3484800"/>
              <a:gd name="connsiteY4" fmla="*/ 3868322 h 3868322"/>
              <a:gd name="connsiteX5" fmla="*/ 192 w 3484800"/>
              <a:gd name="connsiteY5" fmla="*/ 1625550 h 3868322"/>
              <a:gd name="connsiteX6" fmla="*/ 1582754 w 3484800"/>
              <a:gd name="connsiteY6" fmla="*/ 4656 h 38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4800" h="3868322">
                <a:moveTo>
                  <a:pt x="1700043" y="0"/>
                </a:moveTo>
                <a:lnTo>
                  <a:pt x="1784318" y="0"/>
                </a:lnTo>
                <a:lnTo>
                  <a:pt x="1901903" y="4700"/>
                </a:lnTo>
                <a:cubicBezTo>
                  <a:pt x="2697790" y="68375"/>
                  <a:pt x="3448975" y="608757"/>
                  <a:pt x="3484612" y="1625550"/>
                </a:cubicBezTo>
                <a:cubicBezTo>
                  <a:pt x="3501632" y="3093953"/>
                  <a:pt x="2363555" y="3042913"/>
                  <a:pt x="1742402" y="3868322"/>
                </a:cubicBezTo>
                <a:cubicBezTo>
                  <a:pt x="1121348" y="3043135"/>
                  <a:pt x="-16975" y="3093584"/>
                  <a:pt x="192" y="1625550"/>
                </a:cubicBezTo>
                <a:cubicBezTo>
                  <a:pt x="35737" y="608308"/>
                  <a:pt x="786873" y="68108"/>
                  <a:pt x="1582754" y="4656"/>
                </a:cubicBezTo>
                <a:close/>
              </a:path>
            </a:pathLst>
          </a:custGeom>
          <a:solidFill>
            <a:srgbClr val="FF5F00"/>
          </a:solidFill>
        </p:spPr>
        <p:txBody>
          <a:bodyPr wrap="square" lIns="252000" tIns="0" rIns="252000" bIns="360000" anchor="ctr" anchorCtr="0">
            <a:noAutofit/>
          </a:bodyPr>
          <a:lstStyle>
            <a:lvl1pPr marL="0" indent="0" algn="ctr">
              <a:lnSpc>
                <a:spcPct val="83000"/>
              </a:lnSpc>
              <a:spcBef>
                <a:spcPts val="0"/>
              </a:spcBef>
              <a:buNone/>
              <a:defRPr sz="8000">
                <a:solidFill>
                  <a:schemeClr val="bg1"/>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Add message</a:t>
            </a:r>
            <a:endParaRPr lang="en-GB" dirty="0"/>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0651225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Graphical element on image">
    <p:bg>
      <p:bgPr>
        <a:solidFill>
          <a:schemeClr val="bg1"/>
        </a:solidFill>
        <a:effectLst/>
      </p:bgPr>
    </p:bg>
    <p:spTree>
      <p:nvGrpSpPr>
        <p:cNvPr id="1" name=""/>
        <p:cNvGrpSpPr/>
        <p:nvPr/>
      </p:nvGrpSpPr>
      <p:grpSpPr>
        <a:xfrm>
          <a:off x="0" y="0"/>
          <a:ext cx="0" cy="0"/>
          <a:chOff x="0" y="0"/>
          <a:chExt cx="0" cy="0"/>
        </a:xfrm>
      </p:grpSpPr>
      <p:sp>
        <p:nvSpPr>
          <p:cNvPr id="7" name="Picture Placeholder 1">
            <a:extLst>
              <a:ext uri="{FF2B5EF4-FFF2-40B4-BE49-F238E27FC236}">
                <a16:creationId xmlns:a16="http://schemas.microsoft.com/office/drawing/2014/main" id="{503D833F-6558-4847-B9DB-8AA23362B553}"/>
              </a:ext>
            </a:extLst>
          </p:cNvPr>
          <p:cNvSpPr>
            <a:spLocks noGrp="1"/>
          </p:cNvSpPr>
          <p:nvPr>
            <p:ph type="pic" sz="quarter" idx="13" hasCustomPrompt="1"/>
          </p:nvPr>
        </p:nvSpPr>
        <p:spPr>
          <a:xfrm>
            <a:off x="0" y="0"/>
            <a:ext cx="12196154" cy="6858000"/>
          </a:xfrm>
          <a:noFill/>
        </p:spPr>
        <p:txBody>
          <a:bodyPr tIns="36000"/>
          <a:lstStyle>
            <a:lvl1pPr marL="0" indent="0" algn="ctr">
              <a:buNone/>
              <a:defRPr baseline="0">
                <a:solidFill>
                  <a:schemeClr val="tx2"/>
                </a:solidFill>
              </a:defRPr>
            </a:lvl1pPr>
          </a:lstStyle>
          <a:p>
            <a:r>
              <a:rPr lang="en-GB" dirty="0"/>
              <a:t>Add an image: Click here, insert image via Templafy</a:t>
            </a:r>
          </a:p>
        </p:txBody>
      </p:sp>
      <p:sp>
        <p:nvSpPr>
          <p:cNvPr id="9" name="Text Placeholder 8">
            <a:extLst>
              <a:ext uri="{FF2B5EF4-FFF2-40B4-BE49-F238E27FC236}">
                <a16:creationId xmlns:a16="http://schemas.microsoft.com/office/drawing/2014/main" id="{CEAC051A-7CEC-463A-BE1D-04106CEF688F}"/>
              </a:ext>
            </a:extLst>
          </p:cNvPr>
          <p:cNvSpPr>
            <a:spLocks noGrp="1" noChangeAspect="1"/>
          </p:cNvSpPr>
          <p:nvPr>
            <p:ph type="body" sz="quarter" idx="14" hasCustomPrompt="1"/>
          </p:nvPr>
        </p:nvSpPr>
        <p:spPr>
          <a:xfrm>
            <a:off x="3817736" y="932699"/>
            <a:ext cx="4556528" cy="5058000"/>
          </a:xfrm>
          <a:custGeom>
            <a:avLst/>
            <a:gdLst>
              <a:gd name="connsiteX0" fmla="*/ 1700043 w 3484800"/>
              <a:gd name="connsiteY0" fmla="*/ 0 h 3868322"/>
              <a:gd name="connsiteX1" fmla="*/ 1784318 w 3484800"/>
              <a:gd name="connsiteY1" fmla="*/ 0 h 3868322"/>
              <a:gd name="connsiteX2" fmla="*/ 1901903 w 3484800"/>
              <a:gd name="connsiteY2" fmla="*/ 4700 h 3868322"/>
              <a:gd name="connsiteX3" fmla="*/ 3484612 w 3484800"/>
              <a:gd name="connsiteY3" fmla="*/ 1625550 h 3868322"/>
              <a:gd name="connsiteX4" fmla="*/ 1742402 w 3484800"/>
              <a:gd name="connsiteY4" fmla="*/ 3868322 h 3868322"/>
              <a:gd name="connsiteX5" fmla="*/ 192 w 3484800"/>
              <a:gd name="connsiteY5" fmla="*/ 1625550 h 3868322"/>
              <a:gd name="connsiteX6" fmla="*/ 1582754 w 3484800"/>
              <a:gd name="connsiteY6" fmla="*/ 4656 h 38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4800" h="3868322">
                <a:moveTo>
                  <a:pt x="1700043" y="0"/>
                </a:moveTo>
                <a:lnTo>
                  <a:pt x="1784318" y="0"/>
                </a:lnTo>
                <a:lnTo>
                  <a:pt x="1901903" y="4700"/>
                </a:lnTo>
                <a:cubicBezTo>
                  <a:pt x="2697790" y="68375"/>
                  <a:pt x="3448975" y="608757"/>
                  <a:pt x="3484612" y="1625550"/>
                </a:cubicBezTo>
                <a:cubicBezTo>
                  <a:pt x="3501632" y="3093953"/>
                  <a:pt x="2363555" y="3042913"/>
                  <a:pt x="1742402" y="3868322"/>
                </a:cubicBezTo>
                <a:cubicBezTo>
                  <a:pt x="1121348" y="3043135"/>
                  <a:pt x="-16975" y="3093584"/>
                  <a:pt x="192" y="1625550"/>
                </a:cubicBezTo>
                <a:cubicBezTo>
                  <a:pt x="35737" y="608308"/>
                  <a:pt x="786873" y="68108"/>
                  <a:pt x="1582754" y="4656"/>
                </a:cubicBezTo>
                <a:close/>
              </a:path>
            </a:pathLst>
          </a:custGeom>
          <a:solidFill>
            <a:srgbClr val="FF5F00"/>
          </a:solidFill>
        </p:spPr>
        <p:txBody>
          <a:bodyPr wrap="square" lIns="252000" tIns="0" rIns="252000" bIns="360000" anchor="ctr" anchorCtr="0">
            <a:noAutofit/>
          </a:bodyPr>
          <a:lstStyle>
            <a:lvl1pPr marL="0" indent="0" algn="ctr">
              <a:lnSpc>
                <a:spcPct val="83000"/>
              </a:lnSpc>
              <a:spcBef>
                <a:spcPts val="0"/>
              </a:spcBef>
              <a:buNone/>
              <a:defRPr sz="8000">
                <a:solidFill>
                  <a:schemeClr val="bg1"/>
                </a:solidFill>
                <a:latin typeface="+mj-lt"/>
              </a:defRPr>
            </a:lvl1pPr>
            <a:lvl2pPr marL="0" indent="0" algn="ctr">
              <a:buNone/>
              <a:defRPr/>
            </a:lvl2pPr>
            <a:lvl3pPr marL="0" indent="0" algn="ctr">
              <a:buNone/>
              <a:defRPr/>
            </a:lvl3pPr>
            <a:lvl4pPr marL="0" indent="0" algn="ctr">
              <a:buNone/>
              <a:defRPr/>
            </a:lvl4pPr>
            <a:lvl5pPr marL="0" indent="0" algn="ctr">
              <a:buNone/>
              <a:defRPr/>
            </a:lvl5pPr>
          </a:lstStyle>
          <a:p>
            <a:pPr lvl="0"/>
            <a:r>
              <a:rPr lang="en-US" dirty="0"/>
              <a:t>Add message</a:t>
            </a:r>
            <a:endParaRPr lang="en-GB" dirty="0"/>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9507073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sclaimer EN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8ABA0A5-01FD-47D8-82A8-8FF0BCD6038B}"/>
              </a:ext>
            </a:extLst>
          </p:cNvPr>
          <p:cNvSpPr txBox="1"/>
          <p:nvPr userDrawn="1"/>
        </p:nvSpPr>
        <p:spPr>
          <a:xfrm>
            <a:off x="784224" y="1092631"/>
            <a:ext cx="10620375" cy="4846207"/>
          </a:xfrm>
          <a:prstGeom prst="rect">
            <a:avLst/>
          </a:prstGeom>
          <a:noFill/>
        </p:spPr>
        <p:txBody>
          <a:bodyPr wrap="none" lIns="0" tIns="0" rIns="0" bIns="0" numCol="3" spcCol="360000" rtlCol="0">
            <a:noAutofit/>
          </a:bodyPr>
          <a:lstStyle/>
          <a:p>
            <a:pPr marL="0" indent="0">
              <a:lnSpc>
                <a:spcPct val="110000"/>
              </a:lnSpc>
              <a:spcBef>
                <a:spcPts val="0"/>
              </a:spcBef>
              <a:buNone/>
            </a:pPr>
            <a:r>
              <a:rPr lang="en-GB" sz="700" kern="1200" dirty="0">
                <a:solidFill>
                  <a:schemeClr val="tx1"/>
                </a:solidFill>
                <a:latin typeface="Roboto" panose="02000000000000000000" pitchFamily="2" charset="0"/>
                <a:ea typeface="Roboto" panose="02000000000000000000" pitchFamily="2" charset="0"/>
                <a:cs typeface="+mn-cs"/>
              </a:rPr>
              <a:t>This report (the “Report”) has been compiled by analyst(s) at Swedbank Macro Research, a unit within Swedbank Research that is part of Large Corporates &amp; Institutions (“Swedbank Macro Research”). Swedbank Macro Research are responsible for preparing reports on economic developments in the global and domestic markets. Swedbank Macro Research consists of research departments in Sweden, Norway, Finland, Estonia, Latvia, and Lithuania.</a:t>
            </a:r>
          </a:p>
          <a:p>
            <a:pPr marL="0" indent="0" algn="l" defTabSz="914400" rtl="0" eaLnBrk="1" latinLnBrk="0" hangingPunct="1">
              <a:lnSpc>
                <a:spcPct val="110000"/>
              </a:lnSpc>
              <a:spcBef>
                <a:spcPts val="600"/>
              </a:spcBef>
              <a:buNone/>
            </a:pPr>
            <a:r>
              <a:rPr lang="en-GB" sz="700" b="1" kern="1200" dirty="0">
                <a:solidFill>
                  <a:srgbClr val="FB4F00"/>
                </a:solidFill>
                <a:latin typeface="Roboto" panose="02000000000000000000" pitchFamily="2" charset="0"/>
                <a:ea typeface="Roboto" panose="02000000000000000000" pitchFamily="2" charset="0"/>
                <a:cs typeface="+mn-cs"/>
              </a:rPr>
              <a:t>What our research is based on</a:t>
            </a:r>
            <a:endParaRPr lang="sv-SE" sz="700" b="1" kern="1200" dirty="0">
              <a:solidFill>
                <a:srgbClr val="FB4F00"/>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Swedbank Macro Research bases its research on a variety of aspects and analysis, for example, a fundamental assessment of the cyclical and structural economic, current or expected market sentiment, expected or actual changes in credit rating, and internal or external circumstances affecting the pricing of selected FX and fixed-income instruments. </a:t>
            </a:r>
            <a:endParaRPr lang="sv-SE" sz="700" kern="1200" dirty="0">
              <a:solidFill>
                <a:schemeClr val="tx1"/>
              </a:solidFill>
              <a:latin typeface="Roboto" panose="02000000000000000000" pitchFamily="2" charset="0"/>
              <a:ea typeface="Roboto" panose="02000000000000000000" pitchFamily="2" charset="0"/>
              <a:cs typeface="+mn-cs"/>
            </a:endParaRPr>
          </a:p>
          <a:p>
            <a:pPr marL="0" indent="0" algn="l" defTabSz="914400" rtl="0" eaLnBrk="1" latinLnBrk="0" hangingPunct="1">
              <a:lnSpc>
                <a:spcPct val="110000"/>
              </a:lnSpc>
              <a:spcBef>
                <a:spcPts val="600"/>
              </a:spcBef>
              <a:buNone/>
            </a:pPr>
            <a:r>
              <a:rPr lang="en-GB" sz="700" b="1" kern="1200" dirty="0">
                <a:solidFill>
                  <a:srgbClr val="FB4F00"/>
                </a:solidFill>
                <a:latin typeface="Roboto" panose="02000000000000000000" pitchFamily="2" charset="0"/>
                <a:ea typeface="Roboto" panose="02000000000000000000" pitchFamily="2" charset="0"/>
                <a:cs typeface="+mn-cs"/>
              </a:rPr>
              <a:t>Recommendation structure</a:t>
            </a:r>
            <a:endParaRPr lang="sv-SE" sz="700" b="1" kern="1200" dirty="0">
              <a:solidFill>
                <a:srgbClr val="FB4F00"/>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Recommendations in FX and fixed-income instruments are done both in the cash market and in derivatives. Recommendations can be expressed in absolute terms, for example, attractive price, yield, or volatility levels. They can also be expressed in relative terms, for example, long positions versus short positions. Regarding the cash market, our recommendations include an entry level, and our recommendation updates include profit and often, but not necessarily, exit levels. Regarding recommendations in derivative instruments, our recommendations include suggested entry cost, strike level, and maturity. In FX, we will only use options as directional bets and volatility bets with the restriction that we will not sell options on a net basis, i.e., we will only recommend positions that have a fixed maximum loss.</a:t>
            </a:r>
            <a:endParaRPr lang="sv-SE" sz="700" kern="1200" dirty="0">
              <a:solidFill>
                <a:schemeClr val="tx1"/>
              </a:solidFill>
              <a:latin typeface="Roboto" panose="02000000000000000000" pitchFamily="2" charset="0"/>
              <a:ea typeface="Roboto" panose="02000000000000000000" pitchFamily="2" charset="0"/>
              <a:cs typeface="+mn-cs"/>
            </a:endParaRPr>
          </a:p>
          <a:p>
            <a:pPr marL="0" indent="0" algn="l" defTabSz="914400" rtl="0" eaLnBrk="1" latinLnBrk="0" hangingPunct="1">
              <a:lnSpc>
                <a:spcPct val="110000"/>
              </a:lnSpc>
              <a:spcBef>
                <a:spcPts val="600"/>
              </a:spcBef>
              <a:buNone/>
            </a:pPr>
            <a:r>
              <a:rPr lang="en-GB" sz="700" b="1" kern="1200" dirty="0">
                <a:solidFill>
                  <a:srgbClr val="FB4F00"/>
                </a:solidFill>
                <a:latin typeface="Roboto" panose="02000000000000000000" pitchFamily="2" charset="0"/>
                <a:ea typeface="Roboto" panose="02000000000000000000" pitchFamily="2" charset="0"/>
                <a:cs typeface="+mn-cs"/>
              </a:rPr>
              <a:t>Analyst’s certification</a:t>
            </a:r>
            <a:endParaRPr lang="sv-SE" sz="700" b="1" kern="1200" dirty="0">
              <a:solidFill>
                <a:srgbClr val="FB4F00"/>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The analyst(s) responsible for the content of this report hereby confirm that notwithstanding the existence of any such potential conflicts of interest referred to herein, the views expressed in this Report accurately reflect their personal views about the financial instruments and/or capital markets covered. The analyst(s) further confirm not to have been, nor are or will be, receiving direct or indirect compensation in exchange for expressing any of the views or the specific recommendation contained in the report.</a:t>
            </a:r>
            <a:endParaRPr lang="sv-SE" sz="700" kern="1200" dirty="0">
              <a:solidFill>
                <a:schemeClr val="tx1"/>
              </a:solidFill>
              <a:latin typeface="Roboto" panose="02000000000000000000" pitchFamily="2" charset="0"/>
              <a:ea typeface="Roboto" panose="02000000000000000000" pitchFamily="2" charset="0"/>
              <a:cs typeface="+mn-cs"/>
            </a:endParaRPr>
          </a:p>
          <a:p>
            <a:pPr marL="0" indent="0" algn="l" defTabSz="914400" rtl="0" eaLnBrk="1" latinLnBrk="0" hangingPunct="1">
              <a:lnSpc>
                <a:spcPct val="110000"/>
              </a:lnSpc>
              <a:spcBef>
                <a:spcPts val="600"/>
              </a:spcBef>
              <a:buNone/>
            </a:pPr>
            <a:r>
              <a:rPr lang="en-GB" sz="700" b="1" kern="1200" dirty="0">
                <a:solidFill>
                  <a:srgbClr val="FB4F00"/>
                </a:solidFill>
                <a:latin typeface="Roboto" panose="02000000000000000000" pitchFamily="2" charset="0"/>
                <a:ea typeface="Roboto" panose="02000000000000000000" pitchFamily="2" charset="0"/>
                <a:cs typeface="+mn-cs"/>
              </a:rPr>
              <a:t>Distribution &amp; recipients</a:t>
            </a:r>
            <a:endParaRPr lang="sv-SE" sz="700" b="1" kern="1200" dirty="0">
              <a:solidFill>
                <a:srgbClr val="FB4F00"/>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This Report is distributed by Swedbank Macro Research within Swedbank AB (</a:t>
            </a:r>
            <a:r>
              <a:rPr lang="en-GB" sz="700" kern="1200" dirty="0" err="1">
                <a:solidFill>
                  <a:schemeClr val="tx1"/>
                </a:solidFill>
                <a:latin typeface="Roboto" panose="02000000000000000000" pitchFamily="2" charset="0"/>
                <a:ea typeface="Roboto" panose="02000000000000000000" pitchFamily="2" charset="0"/>
                <a:cs typeface="+mn-cs"/>
              </a:rPr>
              <a:t>publ</a:t>
            </a:r>
            <a:r>
              <a:rPr lang="en-GB" sz="700" kern="1200" dirty="0">
                <a:solidFill>
                  <a:schemeClr val="tx1"/>
                </a:solidFill>
                <a:latin typeface="Roboto" panose="02000000000000000000" pitchFamily="2" charset="0"/>
                <a:ea typeface="Roboto" panose="02000000000000000000" pitchFamily="2" charset="0"/>
                <a:cs typeface="+mn-cs"/>
              </a:rPr>
              <a:t>) (“Swedbank”). Swedbank is under the supervision of the Swedish Financial Supervisory Authority (</a:t>
            </a:r>
            <a:r>
              <a:rPr lang="en-GB" sz="700" kern="1200" dirty="0" err="1">
                <a:solidFill>
                  <a:schemeClr val="tx1"/>
                </a:solidFill>
                <a:latin typeface="Roboto" panose="02000000000000000000" pitchFamily="2" charset="0"/>
                <a:ea typeface="Roboto" panose="02000000000000000000" pitchFamily="2" charset="0"/>
                <a:cs typeface="+mn-cs"/>
              </a:rPr>
              <a:t>Finansinspektionen</a:t>
            </a:r>
            <a:r>
              <a:rPr lang="en-GB" sz="700" kern="1200" dirty="0">
                <a:solidFill>
                  <a:schemeClr val="tx1"/>
                </a:solidFill>
                <a:latin typeface="Roboto" panose="02000000000000000000" pitchFamily="2" charset="0"/>
                <a:ea typeface="Roboto" panose="02000000000000000000" pitchFamily="2" charset="0"/>
                <a:cs typeface="+mn-cs"/>
              </a:rPr>
              <a:t>). In no instance is this report altered by the distributor before distribution.</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In Finland this report is distributed by Swedbank’s branch in Helsinki, which is under the supervision of the Finnish Financial Supervisory Authority (</a:t>
            </a:r>
            <a:r>
              <a:rPr lang="en-GB" sz="700" kern="1200" dirty="0" err="1">
                <a:solidFill>
                  <a:schemeClr val="tx1"/>
                </a:solidFill>
                <a:latin typeface="Roboto" panose="02000000000000000000" pitchFamily="2" charset="0"/>
                <a:ea typeface="Roboto" panose="02000000000000000000" pitchFamily="2" charset="0"/>
                <a:cs typeface="+mn-cs"/>
              </a:rPr>
              <a:t>Finanssivalvonta</a:t>
            </a:r>
            <a:r>
              <a:rPr lang="en-GB" sz="700" kern="1200" dirty="0">
                <a:solidFill>
                  <a:schemeClr val="tx1"/>
                </a:solidFill>
                <a:latin typeface="Roboto" panose="02000000000000000000" pitchFamily="2" charset="0"/>
                <a:ea typeface="Roboto" panose="02000000000000000000" pitchFamily="2" charset="0"/>
                <a:cs typeface="+mn-cs"/>
              </a:rPr>
              <a:t>).</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In Norway this report is distributed by Swedbank’s branch in Oslo, which is under the supervision of the Financial Supervisory Authority of Norway (</a:t>
            </a:r>
            <a:r>
              <a:rPr lang="en-GB" sz="700" kern="1200" dirty="0" err="1">
                <a:solidFill>
                  <a:schemeClr val="tx1"/>
                </a:solidFill>
                <a:latin typeface="Roboto" panose="02000000000000000000" pitchFamily="2" charset="0"/>
                <a:ea typeface="Roboto" panose="02000000000000000000" pitchFamily="2" charset="0"/>
                <a:cs typeface="+mn-cs"/>
              </a:rPr>
              <a:t>Finanstilsynet</a:t>
            </a:r>
            <a:r>
              <a:rPr lang="en-GB" sz="700" kern="1200" dirty="0">
                <a:solidFill>
                  <a:schemeClr val="tx1"/>
                </a:solidFill>
                <a:latin typeface="Roboto" panose="02000000000000000000" pitchFamily="2" charset="0"/>
                <a:ea typeface="Roboto" panose="02000000000000000000" pitchFamily="2" charset="0"/>
                <a:cs typeface="+mn-cs"/>
              </a:rPr>
              <a:t>).</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In Estonia this report is distributed by Swedbank AS, which is under the supervision of the Estonian Financial Supervisory Authority (</a:t>
            </a:r>
            <a:r>
              <a:rPr lang="en-GB" sz="700" kern="1200" dirty="0" err="1">
                <a:solidFill>
                  <a:schemeClr val="tx1"/>
                </a:solidFill>
                <a:latin typeface="Roboto" panose="02000000000000000000" pitchFamily="2" charset="0"/>
                <a:ea typeface="Roboto" panose="02000000000000000000" pitchFamily="2" charset="0"/>
                <a:cs typeface="+mn-cs"/>
              </a:rPr>
              <a:t>Finantsinspektsioon</a:t>
            </a:r>
            <a:r>
              <a:rPr lang="en-GB" sz="700" kern="1200" dirty="0">
                <a:solidFill>
                  <a:schemeClr val="tx1"/>
                </a:solidFill>
                <a:latin typeface="Roboto" panose="02000000000000000000" pitchFamily="2" charset="0"/>
                <a:ea typeface="Roboto" panose="02000000000000000000" pitchFamily="2" charset="0"/>
                <a:cs typeface="+mn-cs"/>
              </a:rPr>
              <a:t>).</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In Lithuania this report is distributed by “Swedbank” AB, which is under the supervision of the Central Bank of the Republic of Lithuania (</a:t>
            </a:r>
            <a:r>
              <a:rPr lang="en-GB" sz="700" kern="1200" dirty="0" err="1">
                <a:solidFill>
                  <a:schemeClr val="tx1"/>
                </a:solidFill>
                <a:latin typeface="Roboto" panose="02000000000000000000" pitchFamily="2" charset="0"/>
                <a:ea typeface="Roboto" panose="02000000000000000000" pitchFamily="2" charset="0"/>
                <a:cs typeface="+mn-cs"/>
              </a:rPr>
              <a:t>Lietuvos</a:t>
            </a:r>
            <a:r>
              <a:rPr lang="en-GB" sz="700" kern="1200" dirty="0">
                <a:solidFill>
                  <a:schemeClr val="tx1"/>
                </a:solidFill>
                <a:latin typeface="Roboto" panose="02000000000000000000" pitchFamily="2" charset="0"/>
                <a:ea typeface="Roboto" panose="02000000000000000000" pitchFamily="2" charset="0"/>
                <a:cs typeface="+mn-cs"/>
              </a:rPr>
              <a:t> </a:t>
            </a:r>
            <a:r>
              <a:rPr lang="en-GB" sz="700" kern="1200" dirty="0" err="1">
                <a:solidFill>
                  <a:schemeClr val="tx1"/>
                </a:solidFill>
                <a:latin typeface="Roboto" panose="02000000000000000000" pitchFamily="2" charset="0"/>
                <a:ea typeface="Roboto" panose="02000000000000000000" pitchFamily="2" charset="0"/>
                <a:cs typeface="+mn-cs"/>
              </a:rPr>
              <a:t>bankas</a:t>
            </a:r>
            <a:r>
              <a:rPr lang="en-GB" sz="700" kern="1200" dirty="0">
                <a:solidFill>
                  <a:schemeClr val="tx1"/>
                </a:solidFill>
                <a:latin typeface="Roboto" panose="02000000000000000000" pitchFamily="2" charset="0"/>
                <a:ea typeface="Roboto" panose="02000000000000000000" pitchFamily="2" charset="0"/>
                <a:cs typeface="+mn-cs"/>
              </a:rPr>
              <a:t>). </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In Latvia this report is distributed by Swedbank AS, which is under the supervision of The Financial and Capital Market Commission (</a:t>
            </a:r>
            <a:r>
              <a:rPr lang="en-GB" sz="700" kern="1200" dirty="0" err="1">
                <a:solidFill>
                  <a:schemeClr val="tx1"/>
                </a:solidFill>
                <a:latin typeface="Roboto" panose="02000000000000000000" pitchFamily="2" charset="0"/>
                <a:ea typeface="Roboto" panose="02000000000000000000" pitchFamily="2" charset="0"/>
                <a:cs typeface="+mn-cs"/>
              </a:rPr>
              <a:t>Finanšu</a:t>
            </a:r>
            <a:r>
              <a:rPr lang="en-GB" sz="700" kern="1200" dirty="0">
                <a:solidFill>
                  <a:schemeClr val="tx1"/>
                </a:solidFill>
                <a:latin typeface="Roboto" panose="02000000000000000000" pitchFamily="2" charset="0"/>
                <a:ea typeface="Roboto" panose="02000000000000000000" pitchFamily="2" charset="0"/>
                <a:cs typeface="+mn-cs"/>
              </a:rPr>
              <a:t> un </a:t>
            </a:r>
            <a:r>
              <a:rPr lang="en-GB" sz="700" kern="1200" dirty="0" err="1">
                <a:solidFill>
                  <a:schemeClr val="tx1"/>
                </a:solidFill>
                <a:latin typeface="Roboto" panose="02000000000000000000" pitchFamily="2" charset="0"/>
                <a:ea typeface="Roboto" panose="02000000000000000000" pitchFamily="2" charset="0"/>
                <a:cs typeface="+mn-cs"/>
              </a:rPr>
              <a:t>kapitala</a:t>
            </a:r>
            <a:r>
              <a:rPr lang="en-GB" sz="700" kern="1200" dirty="0">
                <a:solidFill>
                  <a:schemeClr val="tx1"/>
                </a:solidFill>
                <a:latin typeface="Roboto" panose="02000000000000000000" pitchFamily="2" charset="0"/>
                <a:ea typeface="Roboto" panose="02000000000000000000" pitchFamily="2" charset="0"/>
                <a:cs typeface="+mn-cs"/>
              </a:rPr>
              <a:t> </a:t>
            </a:r>
            <a:r>
              <a:rPr lang="en-GB" sz="700" kern="1200" dirty="0" err="1">
                <a:solidFill>
                  <a:schemeClr val="tx1"/>
                </a:solidFill>
                <a:latin typeface="Roboto" panose="02000000000000000000" pitchFamily="2" charset="0"/>
                <a:ea typeface="Roboto" panose="02000000000000000000" pitchFamily="2" charset="0"/>
                <a:cs typeface="+mn-cs"/>
              </a:rPr>
              <a:t>tirgus</a:t>
            </a:r>
            <a:r>
              <a:rPr lang="en-GB" sz="700" kern="1200" dirty="0">
                <a:solidFill>
                  <a:schemeClr val="tx1"/>
                </a:solidFill>
                <a:latin typeface="Roboto" panose="02000000000000000000" pitchFamily="2" charset="0"/>
                <a:ea typeface="Roboto" panose="02000000000000000000" pitchFamily="2" charset="0"/>
                <a:cs typeface="+mn-cs"/>
              </a:rPr>
              <a:t> </a:t>
            </a:r>
            <a:r>
              <a:rPr lang="en-GB" sz="700" kern="1200" dirty="0" err="1">
                <a:solidFill>
                  <a:schemeClr val="tx1"/>
                </a:solidFill>
                <a:latin typeface="Roboto" panose="02000000000000000000" pitchFamily="2" charset="0"/>
                <a:ea typeface="Roboto" panose="02000000000000000000" pitchFamily="2" charset="0"/>
                <a:cs typeface="+mn-cs"/>
              </a:rPr>
              <a:t>komisija</a:t>
            </a:r>
            <a:r>
              <a:rPr lang="en-GB" sz="700" kern="1200" dirty="0">
                <a:solidFill>
                  <a:schemeClr val="tx1"/>
                </a:solidFill>
                <a:latin typeface="Roboto" panose="02000000000000000000" pitchFamily="2" charset="0"/>
                <a:ea typeface="Roboto" panose="02000000000000000000" pitchFamily="2" charset="0"/>
                <a:cs typeface="+mn-cs"/>
              </a:rPr>
              <a:t>).</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If you are not a client of ours, you are not entitled to this research report. </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This Report is not intended for physical or legal persons who are citizens of, or have domicile in, a country in which dissemination is not permitted according to applicable legislation or other decisions.</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This Report or any information in it is not for release, publication, or distribution, directly or indirectly, in or into the United States or any other jurisdiction in which such distribution would be unlawful or would require registration or other measures.</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In the United Kingdom this communication is for distribution only to and directed only at "relevant persons." This communication must not be acted on – or relied on – by persons who are not "relevant persons." Any investment or investment activity to which this document relates is available only to "relevant persons" and will be engaged in only with "relevant persons." By "relevant persons" we mean persons who: </a:t>
            </a:r>
            <a:endParaRPr lang="sv-SE" sz="700" kern="1200" dirty="0">
              <a:solidFill>
                <a:schemeClr val="tx1"/>
              </a:solidFill>
              <a:latin typeface="Roboto" panose="02000000000000000000" pitchFamily="2" charset="0"/>
              <a:ea typeface="Roboto" panose="02000000000000000000" pitchFamily="2" charset="0"/>
              <a:cs typeface="+mn-cs"/>
            </a:endParaRPr>
          </a:p>
          <a:p>
            <a:pPr marL="171450" lvl="0" indent="-171450">
              <a:buClr>
                <a:srgbClr val="FB4F00"/>
              </a:buClr>
              <a:buFont typeface="Wingdings" panose="05000000000000000000" pitchFamily="2" charset="2"/>
              <a:buChar char="l"/>
            </a:pPr>
            <a:r>
              <a:rPr lang="en-GB" sz="700" kern="1200" dirty="0">
                <a:solidFill>
                  <a:schemeClr val="tx1"/>
                </a:solidFill>
                <a:latin typeface="Roboto" panose="02000000000000000000" pitchFamily="2" charset="0"/>
                <a:ea typeface="Roboto" panose="02000000000000000000" pitchFamily="2" charset="0"/>
                <a:cs typeface="+mn-cs"/>
              </a:rPr>
              <a:t>Have professional experience in matters relating to investments falling within Article 19(5) of the Financial Promotions Order.</a:t>
            </a:r>
            <a:endParaRPr lang="sv-SE" sz="700" kern="1200" dirty="0">
              <a:solidFill>
                <a:schemeClr val="tx1"/>
              </a:solidFill>
              <a:latin typeface="Roboto" panose="02000000000000000000" pitchFamily="2" charset="0"/>
              <a:ea typeface="Roboto" panose="02000000000000000000" pitchFamily="2" charset="0"/>
              <a:cs typeface="+mn-cs"/>
            </a:endParaRPr>
          </a:p>
          <a:p>
            <a:pPr marL="171450" lvl="0" indent="-171450">
              <a:buClr>
                <a:srgbClr val="FB4F00"/>
              </a:buClr>
              <a:buFont typeface="Wingdings" panose="05000000000000000000" pitchFamily="2" charset="2"/>
              <a:buChar char="l"/>
            </a:pPr>
            <a:r>
              <a:rPr lang="en-GB" sz="700" kern="1200" dirty="0">
                <a:solidFill>
                  <a:schemeClr val="tx1"/>
                </a:solidFill>
                <a:latin typeface="Roboto" panose="02000000000000000000" pitchFamily="2" charset="0"/>
                <a:ea typeface="Roboto" panose="02000000000000000000" pitchFamily="2" charset="0"/>
                <a:cs typeface="+mn-cs"/>
              </a:rPr>
              <a:t>Are persons falling within Article 49(2)(a) to (d) of the Financial Promotion Order ("high net worth companies, unincorporated associations etc").</a:t>
            </a:r>
            <a:endParaRPr lang="sv-SE" sz="700" kern="1200" dirty="0">
              <a:solidFill>
                <a:schemeClr val="tx1"/>
              </a:solidFill>
              <a:latin typeface="Roboto" panose="02000000000000000000" pitchFamily="2" charset="0"/>
              <a:ea typeface="Roboto" panose="02000000000000000000" pitchFamily="2" charset="0"/>
              <a:cs typeface="+mn-cs"/>
            </a:endParaRPr>
          </a:p>
          <a:p>
            <a:pPr marL="171450" lvl="0" indent="-171450">
              <a:buClr>
                <a:srgbClr val="FB4F00"/>
              </a:buClr>
              <a:buFont typeface="Wingdings" panose="05000000000000000000" pitchFamily="2" charset="2"/>
              <a:buChar char="l"/>
            </a:pPr>
            <a:r>
              <a:rPr lang="en-GB" sz="700" kern="1200" dirty="0">
                <a:solidFill>
                  <a:schemeClr val="tx1"/>
                </a:solidFill>
                <a:latin typeface="Roboto" panose="02000000000000000000" pitchFamily="2" charset="0"/>
                <a:ea typeface="Roboto" panose="02000000000000000000" pitchFamily="2" charset="0"/>
                <a:cs typeface="+mn-cs"/>
              </a:rPr>
              <a:t>Are persons to whom an invitation or inducement to engage in investment activity (within the meaning of section 21 of the Financial Services and Markets Act 2000) – in connection with the issue or sale of any securities – may otherwise lawfully be communicated or caused to be communicated.</a:t>
            </a:r>
            <a:endParaRPr lang="sv-SE" sz="700" kern="1200" dirty="0">
              <a:solidFill>
                <a:schemeClr val="tx1"/>
              </a:solidFill>
              <a:latin typeface="Roboto" panose="02000000000000000000" pitchFamily="2" charset="0"/>
              <a:ea typeface="Roboto" panose="02000000000000000000" pitchFamily="2" charset="0"/>
              <a:cs typeface="+mn-cs"/>
            </a:endParaRPr>
          </a:p>
          <a:p>
            <a:pPr marL="0" indent="0" algn="l" defTabSz="914400" rtl="0" eaLnBrk="1" latinLnBrk="0" hangingPunct="1">
              <a:lnSpc>
                <a:spcPct val="110000"/>
              </a:lnSpc>
              <a:spcBef>
                <a:spcPts val="600"/>
              </a:spcBef>
              <a:buNone/>
            </a:pPr>
            <a:r>
              <a:rPr lang="en-GB" sz="700" b="1" kern="1200" dirty="0">
                <a:solidFill>
                  <a:srgbClr val="FB4F00"/>
                </a:solidFill>
                <a:latin typeface="Roboto" panose="02000000000000000000" pitchFamily="2" charset="0"/>
                <a:ea typeface="Roboto" panose="02000000000000000000" pitchFamily="2" charset="0"/>
                <a:cs typeface="+mn-cs"/>
              </a:rPr>
              <a:t>Limitation of liability</a:t>
            </a:r>
            <a:endParaRPr lang="sv-SE" sz="700" b="1" kern="1200" dirty="0">
              <a:solidFill>
                <a:srgbClr val="FB4F00"/>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All information, including statements of fact, contained in this Report has been obtained and compiled in good faith from sources believed to be reliable. However, no representation or warranty, express or implied, is made by Swedbank with respect to the completeness or accuracy of its contents, and it is not to be relied upon as authoritative and should not be taken in substitution for the exercise of reasoned, independent judgment by you.</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Be aware that investments in capital markets, such as those described in this Report, carry economic risks and that statements regarding future assessments comprise an element of uncertainty. You are responsible for such risks alone and Swedbank recommend that you supplement your decision-making with material which is assessed to be necessary, including (but not limited to) knowledge of the financial instruments in question and the prevailing requirements as regards trading in financial instruments.</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Opinions contained in this Report represent the analyst's present opinion only and may be subject to change. In the event that the analyst's opinion should change or a new analyst with a different opinion becomes responsible for Swedbank Macro Research’s coverage, Swedbank will endeavour (but do not undertake) to disseminate any such change, within the constraints of any regulations, applicable laws, internal procedures within Swedbank, or other circumstances.</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If you are in doubt as to the meaning of the recommendation structure used by Swedbank in its research, please refer to “Recommendation structure.”</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Swedbank is not advising or soliciting any action based upon this report. This report is not, and should not be construed as, an offer to sell or as a solicitation of an offer to buy any securities.</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To the extent permitted by applicable law, no liability whatsoever is accepted by Swedbank for any direct or consequential loss arising from the use of this report.</a:t>
            </a:r>
            <a:endParaRPr lang="sv-SE" sz="700" kern="1200" dirty="0">
              <a:solidFill>
                <a:schemeClr val="tx1"/>
              </a:solidFill>
              <a:latin typeface="Roboto" panose="02000000000000000000" pitchFamily="2" charset="0"/>
              <a:ea typeface="Roboto" panose="02000000000000000000" pitchFamily="2" charset="0"/>
              <a:cs typeface="+mn-cs"/>
            </a:endParaRPr>
          </a:p>
          <a:p>
            <a:pPr marL="0" indent="0" algn="l" defTabSz="914400" rtl="0" eaLnBrk="1" latinLnBrk="0" hangingPunct="1">
              <a:lnSpc>
                <a:spcPct val="110000"/>
              </a:lnSpc>
              <a:spcBef>
                <a:spcPts val="600"/>
              </a:spcBef>
              <a:buNone/>
            </a:pPr>
            <a:r>
              <a:rPr lang="en-GB" sz="700" b="1" kern="1200" dirty="0">
                <a:solidFill>
                  <a:srgbClr val="FB4F00"/>
                </a:solidFill>
                <a:latin typeface="Roboto" panose="02000000000000000000" pitchFamily="2" charset="0"/>
                <a:ea typeface="Roboto" panose="02000000000000000000" pitchFamily="2" charset="0"/>
                <a:cs typeface="+mn-cs"/>
              </a:rPr>
              <a:t>Conflicts of interest</a:t>
            </a:r>
            <a:endParaRPr lang="sv-SE" sz="700" b="1" kern="1200" dirty="0">
              <a:solidFill>
                <a:srgbClr val="FB4F00"/>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In Swedbank Macro Research, internal guidelines are implemented in order to ensure the integrity and independence of the research analysts. For example:</a:t>
            </a:r>
            <a:endParaRPr lang="sv-SE" sz="700" kern="1200" dirty="0">
              <a:solidFill>
                <a:schemeClr val="tx1"/>
              </a:solidFill>
              <a:latin typeface="Roboto" panose="02000000000000000000" pitchFamily="2" charset="0"/>
              <a:ea typeface="Roboto" panose="02000000000000000000" pitchFamily="2" charset="0"/>
              <a:cs typeface="+mn-cs"/>
            </a:endParaRPr>
          </a:p>
          <a:p>
            <a:pPr marL="171450" lvl="0" indent="-171450" algn="l" defTabSz="914400" rtl="0" eaLnBrk="1" latinLnBrk="0" hangingPunct="1">
              <a:buClr>
                <a:srgbClr val="FB4F00"/>
              </a:buClr>
              <a:buFont typeface="Wingdings" panose="05000000000000000000" pitchFamily="2" charset="2"/>
              <a:buChar char="l"/>
            </a:pPr>
            <a:r>
              <a:rPr lang="en-GB" sz="700" kern="1200" dirty="0">
                <a:solidFill>
                  <a:schemeClr val="tx1"/>
                </a:solidFill>
                <a:latin typeface="Roboto" panose="02000000000000000000" pitchFamily="2" charset="0"/>
                <a:ea typeface="Roboto" panose="02000000000000000000" pitchFamily="2" charset="0"/>
                <a:cs typeface="+mn-cs"/>
              </a:rPr>
              <a:t>Research reports are independent and based solely on publicly available information. </a:t>
            </a:r>
            <a:endParaRPr lang="sv-SE" sz="700" kern="1200" dirty="0">
              <a:solidFill>
                <a:schemeClr val="tx1"/>
              </a:solidFill>
              <a:latin typeface="Roboto" panose="02000000000000000000" pitchFamily="2" charset="0"/>
              <a:ea typeface="Roboto" panose="02000000000000000000" pitchFamily="2" charset="0"/>
              <a:cs typeface="+mn-cs"/>
            </a:endParaRPr>
          </a:p>
          <a:p>
            <a:pPr marL="171450" lvl="0" indent="-171450" algn="l" defTabSz="914400" rtl="0" eaLnBrk="1" latinLnBrk="0" hangingPunct="1">
              <a:buClr>
                <a:srgbClr val="FB4F00"/>
              </a:buClr>
              <a:buFont typeface="Wingdings" panose="05000000000000000000" pitchFamily="2" charset="2"/>
              <a:buChar char="l"/>
            </a:pPr>
            <a:r>
              <a:rPr lang="en-GB" sz="700" kern="1200" dirty="0">
                <a:solidFill>
                  <a:schemeClr val="tx1"/>
                </a:solidFill>
                <a:latin typeface="Roboto" panose="02000000000000000000" pitchFamily="2" charset="0"/>
                <a:ea typeface="Roboto" panose="02000000000000000000" pitchFamily="2" charset="0"/>
                <a:cs typeface="+mn-cs"/>
              </a:rPr>
              <a:t>The analysts are not permitted, in general, to have any holdings or any positions (long or short, direct or via derivatives) in such financial instruments that they recommend in their investment analysis.</a:t>
            </a:r>
            <a:endParaRPr lang="sv-SE" sz="700" kern="1200" dirty="0">
              <a:solidFill>
                <a:schemeClr val="tx1"/>
              </a:solidFill>
              <a:latin typeface="Roboto" panose="02000000000000000000" pitchFamily="2" charset="0"/>
              <a:ea typeface="Roboto" panose="02000000000000000000" pitchFamily="2" charset="0"/>
              <a:cs typeface="+mn-cs"/>
            </a:endParaRPr>
          </a:p>
          <a:p>
            <a:pPr marL="171450" lvl="0" indent="-171450" algn="l" defTabSz="914400" rtl="0" eaLnBrk="1" latinLnBrk="0" hangingPunct="1">
              <a:buClr>
                <a:srgbClr val="FB4F00"/>
              </a:buClr>
              <a:buFont typeface="Wingdings" panose="05000000000000000000" pitchFamily="2" charset="2"/>
              <a:buChar char="l"/>
            </a:pPr>
            <a:r>
              <a:rPr lang="en-GB" sz="700" kern="1200" dirty="0">
                <a:solidFill>
                  <a:schemeClr val="tx1"/>
                </a:solidFill>
                <a:latin typeface="Roboto" panose="02000000000000000000" pitchFamily="2" charset="0"/>
                <a:ea typeface="Roboto" panose="02000000000000000000" pitchFamily="2" charset="0"/>
                <a:cs typeface="+mn-cs"/>
              </a:rPr>
              <a:t>The remuneration of staff within the Swedbank Macro Research department may include discretionary awards based on the firm’s total earnings, which include investment banking income. However, no such staff shall receive remuneration based upon specific investment banking transactions.</a:t>
            </a:r>
            <a:endParaRPr lang="sv-SE" sz="700" kern="1200" dirty="0">
              <a:solidFill>
                <a:schemeClr val="tx1"/>
              </a:solidFill>
              <a:latin typeface="Roboto" panose="02000000000000000000" pitchFamily="2" charset="0"/>
              <a:ea typeface="Roboto" panose="02000000000000000000" pitchFamily="2" charset="0"/>
              <a:cs typeface="+mn-cs"/>
            </a:endParaRPr>
          </a:p>
          <a:p>
            <a:pPr marL="0" indent="0" algn="l" defTabSz="914400" rtl="0" eaLnBrk="1" latinLnBrk="0" hangingPunct="1">
              <a:lnSpc>
                <a:spcPct val="110000"/>
              </a:lnSpc>
              <a:spcBef>
                <a:spcPts val="600"/>
              </a:spcBef>
              <a:buNone/>
            </a:pPr>
            <a:r>
              <a:rPr lang="en-GB" sz="700" b="1" kern="1200" dirty="0">
                <a:solidFill>
                  <a:srgbClr val="FB4F00"/>
                </a:solidFill>
                <a:latin typeface="Roboto" panose="02000000000000000000" pitchFamily="2" charset="0"/>
                <a:ea typeface="Roboto" panose="02000000000000000000" pitchFamily="2" charset="0"/>
                <a:cs typeface="+mn-cs"/>
              </a:rPr>
              <a:t>Planned updates</a:t>
            </a:r>
            <a:endParaRPr lang="sv-SE" sz="700" b="1" kern="1200" dirty="0">
              <a:solidFill>
                <a:srgbClr val="FB4F00"/>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An investment recommendation is normally updated twice a month. This material may not be reproduced without permission from Swedbank Research, a unit within LC&amp;I. </a:t>
            </a:r>
            <a:endParaRPr lang="sv-SE" sz="700" kern="1200" dirty="0">
              <a:solidFill>
                <a:schemeClr val="tx1"/>
              </a:solidFill>
              <a:latin typeface="Roboto" panose="02000000000000000000" pitchFamily="2" charset="0"/>
              <a:ea typeface="Roboto" panose="02000000000000000000" pitchFamily="2" charset="0"/>
              <a:cs typeface="+mn-cs"/>
            </a:endParaRPr>
          </a:p>
          <a:p>
            <a:pPr marL="0" indent="0" algn="l" defTabSz="914400" rtl="0" eaLnBrk="1" latinLnBrk="0" hangingPunct="1">
              <a:lnSpc>
                <a:spcPct val="110000"/>
              </a:lnSpc>
              <a:spcBef>
                <a:spcPts val="600"/>
              </a:spcBef>
              <a:buNone/>
            </a:pPr>
            <a:r>
              <a:rPr lang="en-GB" sz="700" b="1" kern="1200" dirty="0">
                <a:solidFill>
                  <a:srgbClr val="FB4F00"/>
                </a:solidFill>
                <a:latin typeface="Roboto" panose="02000000000000000000" pitchFamily="2" charset="0"/>
                <a:ea typeface="Roboto" panose="02000000000000000000" pitchFamily="2" charset="0"/>
                <a:cs typeface="+mn-cs"/>
              </a:rPr>
              <a:t>Producer</a:t>
            </a:r>
            <a:endParaRPr lang="sv-SE" sz="700" b="1" kern="1200" dirty="0">
              <a:solidFill>
                <a:srgbClr val="FB4F00"/>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Produced by Swedbank Macro Research.</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Swedbank LC&amp;I, Swedbank AB (</a:t>
            </a:r>
            <a:r>
              <a:rPr lang="en-GB" sz="700" kern="1200" dirty="0" err="1">
                <a:solidFill>
                  <a:schemeClr val="tx1"/>
                </a:solidFill>
                <a:latin typeface="Roboto" panose="02000000000000000000" pitchFamily="2" charset="0"/>
                <a:ea typeface="Roboto" panose="02000000000000000000" pitchFamily="2" charset="0"/>
                <a:cs typeface="+mn-cs"/>
              </a:rPr>
              <a:t>publ</a:t>
            </a:r>
            <a:r>
              <a:rPr lang="en-GB" sz="700" kern="1200" dirty="0">
                <a:solidFill>
                  <a:schemeClr val="tx1"/>
                </a:solidFill>
                <a:latin typeface="Roboto" panose="02000000000000000000" pitchFamily="2" charset="0"/>
                <a:ea typeface="Roboto" panose="02000000000000000000" pitchFamily="2" charset="0"/>
                <a:cs typeface="+mn-cs"/>
              </a:rPr>
              <a:t>), SE-105 34 Stockholm.</a:t>
            </a:r>
            <a:endParaRPr lang="sv-SE" sz="700" kern="1200" dirty="0">
              <a:solidFill>
                <a:schemeClr val="tx1"/>
              </a:solidFill>
              <a:latin typeface="Roboto" panose="02000000000000000000" pitchFamily="2" charset="0"/>
              <a:ea typeface="Roboto" panose="02000000000000000000" pitchFamily="2" charset="0"/>
              <a:cs typeface="+mn-cs"/>
            </a:endParaRPr>
          </a:p>
          <a:p>
            <a:r>
              <a:rPr lang="en-GB" sz="700" kern="1200" dirty="0">
                <a:solidFill>
                  <a:schemeClr val="tx1"/>
                </a:solidFill>
                <a:latin typeface="Roboto" panose="02000000000000000000" pitchFamily="2" charset="0"/>
                <a:ea typeface="Roboto" panose="02000000000000000000" pitchFamily="2" charset="0"/>
                <a:cs typeface="+mn-cs"/>
              </a:rPr>
              <a:t>Visiting address: </a:t>
            </a:r>
            <a:r>
              <a:rPr lang="en-GB" sz="700" kern="1200" dirty="0" err="1">
                <a:solidFill>
                  <a:schemeClr val="tx1"/>
                </a:solidFill>
                <a:latin typeface="Roboto" panose="02000000000000000000" pitchFamily="2" charset="0"/>
                <a:ea typeface="Roboto" panose="02000000000000000000" pitchFamily="2" charset="0"/>
                <a:cs typeface="+mn-cs"/>
              </a:rPr>
              <a:t>Malmskillnadsgatan</a:t>
            </a:r>
            <a:r>
              <a:rPr lang="en-GB" sz="700" kern="1200" dirty="0">
                <a:solidFill>
                  <a:schemeClr val="tx1"/>
                </a:solidFill>
                <a:latin typeface="Roboto" panose="02000000000000000000" pitchFamily="2" charset="0"/>
                <a:ea typeface="Roboto" panose="02000000000000000000" pitchFamily="2" charset="0"/>
                <a:cs typeface="+mn-cs"/>
              </a:rPr>
              <a:t> 23, 111 57 Stockholm.</a:t>
            </a:r>
            <a:endParaRPr lang="sv-SE" sz="700" kern="1200" dirty="0">
              <a:solidFill>
                <a:schemeClr val="tx1"/>
              </a:solidFill>
              <a:latin typeface="Roboto" panose="02000000000000000000" pitchFamily="2" charset="0"/>
              <a:ea typeface="Roboto" panose="02000000000000000000" pitchFamily="2" charset="0"/>
              <a:cs typeface="+mn-cs"/>
            </a:endParaRPr>
          </a:p>
          <a:p>
            <a:pPr lvl="4"/>
            <a:endParaRPr lang="en-GB" noProof="0" dirty="0"/>
          </a:p>
        </p:txBody>
      </p:sp>
      <p:sp>
        <p:nvSpPr>
          <p:cNvPr id="3" name="Date Placeholder 2">
            <a:extLst>
              <a:ext uri="{FF2B5EF4-FFF2-40B4-BE49-F238E27FC236}">
                <a16:creationId xmlns:a16="http://schemas.microsoft.com/office/drawing/2014/main" id="{CE4390E0-1A81-4F65-BA11-25C1FC9EE14D}"/>
              </a:ext>
            </a:extLst>
          </p:cNvPr>
          <p:cNvSpPr>
            <a:spLocks noGrp="1"/>
          </p:cNvSpPr>
          <p:nvPr>
            <p:ph type="dt" sz="half" idx="10"/>
          </p:nvPr>
        </p:nvSpPr>
        <p:spPr/>
        <p:txBody>
          <a:bodyPr/>
          <a:lstStyle/>
          <a:p>
            <a:endParaRPr lang="en-GB" dirty="0"/>
          </a:p>
        </p:txBody>
      </p:sp>
      <p:sp>
        <p:nvSpPr>
          <p:cNvPr id="4" name="Slide Number Placeholder 3">
            <a:extLst>
              <a:ext uri="{FF2B5EF4-FFF2-40B4-BE49-F238E27FC236}">
                <a16:creationId xmlns:a16="http://schemas.microsoft.com/office/drawing/2014/main" id="{79455742-B97E-4C55-A19E-413400E3F95A}"/>
              </a:ext>
            </a:extLst>
          </p:cNvPr>
          <p:cNvSpPr>
            <a:spLocks noGrp="1"/>
          </p:cNvSpPr>
          <p:nvPr>
            <p:ph type="sldNum" sz="quarter" idx="11"/>
          </p:nvPr>
        </p:nvSpPr>
        <p:spPr/>
        <p:txBody>
          <a:bodyPr/>
          <a:lstStyle/>
          <a:p>
            <a:fld id="{24C8C45C-947F-4981-8B3F-4F32E973C901}" type="slidenum">
              <a:rPr lang="en-GB" smtClean="0"/>
              <a:pPr/>
              <a:t>‹#›</a:t>
            </a:fld>
            <a:endParaRPr lang="en-GB" dirty="0"/>
          </a:p>
        </p:txBody>
      </p:sp>
      <p:sp>
        <p:nvSpPr>
          <p:cNvPr id="9" name="TextBox 8">
            <a:extLst>
              <a:ext uri="{FF2B5EF4-FFF2-40B4-BE49-F238E27FC236}">
                <a16:creationId xmlns:a16="http://schemas.microsoft.com/office/drawing/2014/main" id="{10B5F8C2-91AD-4513-B6BB-F3FBF422B21D}"/>
              </a:ext>
            </a:extLst>
          </p:cNvPr>
          <p:cNvSpPr txBox="1"/>
          <p:nvPr userDrawn="1"/>
        </p:nvSpPr>
        <p:spPr>
          <a:xfrm>
            <a:off x="784224" y="481013"/>
            <a:ext cx="10620375" cy="553998"/>
          </a:xfrm>
          <a:prstGeom prst="rect">
            <a:avLst/>
          </a:prstGeom>
          <a:noFill/>
          <a:ln>
            <a:noFill/>
          </a:ln>
        </p:spPr>
        <p:txBody>
          <a:bodyPr wrap="square" lIns="0" tIns="0" rIns="0" bIns="0" rtlCol="0">
            <a:spAutoFit/>
          </a:bodyPr>
          <a:lstStyle/>
          <a:p>
            <a:pPr algn="l">
              <a:spcBef>
                <a:spcPts val="800"/>
              </a:spcBef>
            </a:pPr>
            <a:r>
              <a:rPr lang="sv-SE" sz="3600" b="1" kern="1200" dirty="0" err="1">
                <a:solidFill>
                  <a:srgbClr val="FF5F00"/>
                </a:solidFill>
                <a:latin typeface="+mj-lt"/>
                <a:ea typeface="+mj-ea"/>
                <a:cs typeface="+mj-cs"/>
              </a:rPr>
              <a:t>Important</a:t>
            </a:r>
            <a:r>
              <a:rPr lang="sv-SE" sz="2000" dirty="0"/>
              <a:t> </a:t>
            </a:r>
            <a:r>
              <a:rPr lang="sv-SE" sz="3600" b="1" kern="1200" dirty="0">
                <a:solidFill>
                  <a:srgbClr val="FF5F00"/>
                </a:solidFill>
                <a:latin typeface="+mj-lt"/>
                <a:ea typeface="+mj-ea"/>
                <a:cs typeface="+mj-cs"/>
              </a:rPr>
              <a:t>information</a:t>
            </a:r>
          </a:p>
        </p:txBody>
      </p:sp>
    </p:spTree>
    <p:extLst>
      <p:ext uri="{BB962C8B-B14F-4D97-AF65-F5344CB8AC3E}">
        <p14:creationId xmlns:p14="http://schemas.microsoft.com/office/powerpoint/2010/main" val="3318142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sclaimer SW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0B5F8C2-91AD-4513-B6BB-F3FBF422B21D}"/>
              </a:ext>
            </a:extLst>
          </p:cNvPr>
          <p:cNvSpPr txBox="1"/>
          <p:nvPr userDrawn="1"/>
        </p:nvSpPr>
        <p:spPr>
          <a:xfrm>
            <a:off x="784224" y="481013"/>
            <a:ext cx="10620375" cy="553998"/>
          </a:xfrm>
          <a:prstGeom prst="rect">
            <a:avLst/>
          </a:prstGeom>
          <a:noFill/>
        </p:spPr>
        <p:txBody>
          <a:bodyPr wrap="square" lIns="0" tIns="0" rIns="0" bIns="0" rtlCol="0">
            <a:spAutoFit/>
          </a:bodyPr>
          <a:lstStyle/>
          <a:p>
            <a:pPr algn="l">
              <a:spcBef>
                <a:spcPts val="800"/>
              </a:spcBef>
            </a:pPr>
            <a:r>
              <a:rPr lang="sv-SE" sz="3600" b="1" kern="1200" dirty="0">
                <a:solidFill>
                  <a:srgbClr val="FF5F00"/>
                </a:solidFill>
                <a:latin typeface="+mj-lt"/>
                <a:ea typeface="+mj-ea"/>
                <a:cs typeface="+mj-cs"/>
              </a:rPr>
              <a:t>Viktig</a:t>
            </a:r>
            <a:r>
              <a:rPr lang="sv-SE" sz="2000" dirty="0"/>
              <a:t> </a:t>
            </a:r>
            <a:r>
              <a:rPr lang="sv-SE" sz="3600" b="1" kern="1200" dirty="0">
                <a:solidFill>
                  <a:srgbClr val="FF5F00"/>
                </a:solidFill>
                <a:latin typeface="+mj-lt"/>
                <a:ea typeface="+mj-ea"/>
                <a:cs typeface="+mj-cs"/>
              </a:rPr>
              <a:t>information</a:t>
            </a:r>
          </a:p>
        </p:txBody>
      </p:sp>
      <p:sp>
        <p:nvSpPr>
          <p:cNvPr id="7" name="TextBox 6">
            <a:extLst>
              <a:ext uri="{FF2B5EF4-FFF2-40B4-BE49-F238E27FC236}">
                <a16:creationId xmlns:a16="http://schemas.microsoft.com/office/drawing/2014/main" id="{78ABA0A5-01FD-47D8-82A8-8FF0BCD6038B}"/>
              </a:ext>
            </a:extLst>
          </p:cNvPr>
          <p:cNvSpPr txBox="1"/>
          <p:nvPr userDrawn="1"/>
        </p:nvSpPr>
        <p:spPr>
          <a:xfrm>
            <a:off x="784224" y="1092631"/>
            <a:ext cx="10620375" cy="4846207"/>
          </a:xfrm>
          <a:prstGeom prst="rect">
            <a:avLst/>
          </a:prstGeom>
          <a:noFill/>
        </p:spPr>
        <p:txBody>
          <a:bodyPr wrap="none" lIns="0" tIns="0" rIns="0" bIns="0" numCol="3" spcCol="360000" rtlCol="0">
            <a:noAutofit/>
          </a:bodyPr>
          <a:lstStyle/>
          <a:p>
            <a:pPr marL="0" indent="0">
              <a:lnSpc>
                <a:spcPct val="110000"/>
              </a:lnSpc>
              <a:spcBef>
                <a:spcPts val="0"/>
              </a:spcBef>
              <a:buNone/>
            </a:pPr>
            <a:r>
              <a:rPr lang="sv-SE" sz="700" dirty="0">
                <a:latin typeface="Roboto" panose="02000000000000000000" pitchFamily="2" charset="0"/>
                <a:ea typeface="Roboto" panose="02000000000000000000" pitchFamily="2" charset="0"/>
              </a:rPr>
              <a:t>Denna rapport (”Rapporten) har sammanställts av analytiker på Swedbank Makro Research, en avdelning inom Swedbank </a:t>
            </a:r>
            <a:r>
              <a:rPr lang="sv-SE" sz="700" dirty="0" err="1">
                <a:latin typeface="Roboto" panose="02000000000000000000" pitchFamily="2" charset="0"/>
                <a:ea typeface="Roboto" panose="02000000000000000000" pitchFamily="2" charset="0"/>
              </a:rPr>
              <a:t>Large</a:t>
            </a:r>
            <a:r>
              <a:rPr lang="sv-SE" sz="700" dirty="0">
                <a:latin typeface="Roboto" panose="02000000000000000000" pitchFamily="2" charset="0"/>
                <a:ea typeface="Roboto" panose="02000000000000000000" pitchFamily="2" charset="0"/>
              </a:rPr>
              <a:t> Corporates &amp; Institutions, (”Swedbank </a:t>
            </a:r>
            <a:r>
              <a:rPr lang="sv-SE" sz="700" dirty="0" err="1">
                <a:latin typeface="Roboto" panose="02000000000000000000" pitchFamily="2" charset="0"/>
                <a:ea typeface="Roboto" panose="02000000000000000000" pitchFamily="2" charset="0"/>
              </a:rPr>
              <a:t>Macro</a:t>
            </a:r>
            <a:r>
              <a:rPr lang="sv-SE" sz="700" dirty="0">
                <a:latin typeface="Roboto" panose="02000000000000000000" pitchFamily="2" charset="0"/>
                <a:ea typeface="Roboto" panose="02000000000000000000" pitchFamily="2" charset="0"/>
              </a:rPr>
              <a:t> Research”). Swedbank Makro Research är ansvariga för att ta fram rapporter om den ekonomiska utvecklingen på den globala marknaden och lokala marknader. Swedbank </a:t>
            </a:r>
            <a:r>
              <a:rPr lang="sv-SE" sz="700" dirty="0" err="1">
                <a:latin typeface="Roboto" panose="02000000000000000000" pitchFamily="2" charset="0"/>
                <a:ea typeface="Roboto" panose="02000000000000000000" pitchFamily="2" charset="0"/>
              </a:rPr>
              <a:t>Macro</a:t>
            </a:r>
            <a:r>
              <a:rPr lang="sv-SE" sz="700" dirty="0">
                <a:latin typeface="Roboto" panose="02000000000000000000" pitchFamily="2" charset="0"/>
                <a:ea typeface="Roboto" panose="02000000000000000000" pitchFamily="2" charset="0"/>
              </a:rPr>
              <a:t> Research består av research-avdelningar i Sverige, Norge, Finland, Estland, Lettland och Litauen. </a:t>
            </a:r>
          </a:p>
          <a:p>
            <a:pPr marL="0" indent="0" algn="l" defTabSz="914400" rtl="0" eaLnBrk="1" latinLnBrk="0" hangingPunct="1">
              <a:lnSpc>
                <a:spcPct val="110000"/>
              </a:lnSpc>
              <a:spcBef>
                <a:spcPts val="600"/>
              </a:spcBef>
              <a:buNone/>
            </a:pPr>
            <a:r>
              <a:rPr lang="sv-SE" sz="700" b="1" kern="1200" dirty="0">
                <a:solidFill>
                  <a:srgbClr val="FB4F00"/>
                </a:solidFill>
                <a:latin typeface="Roboto" panose="02000000000000000000" pitchFamily="2" charset="0"/>
                <a:ea typeface="Roboto" panose="02000000000000000000" pitchFamily="2" charset="0"/>
                <a:cs typeface="+mn-cs"/>
              </a:rPr>
              <a:t>Vad vår research är baserad på</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Swedbank </a:t>
            </a:r>
            <a:r>
              <a:rPr lang="sv-SE" sz="700" dirty="0" err="1">
                <a:latin typeface="Roboto" panose="02000000000000000000" pitchFamily="2" charset="0"/>
                <a:ea typeface="Roboto" panose="02000000000000000000" pitchFamily="2" charset="0"/>
              </a:rPr>
              <a:t>Macro</a:t>
            </a:r>
            <a:r>
              <a:rPr lang="sv-SE" sz="700" dirty="0">
                <a:latin typeface="Roboto" panose="02000000000000000000" pitchFamily="2" charset="0"/>
                <a:ea typeface="Roboto" panose="02000000000000000000" pitchFamily="2" charset="0"/>
              </a:rPr>
              <a:t> Research grundar sin analys på mångsidig information och olika aspekter, till exempel en grundläggande analys av cyklisk och strukturell ekonomisk utveckling, aktuellt eller förväntat marknadssentiment, förväntade eller faktiska ändringar i kreditvärdighet samt interna eller externa förhållanden som påverkar priserna på utvalda valuta- och ränteinstrument. </a:t>
            </a:r>
          </a:p>
          <a:p>
            <a:pPr marL="0" indent="0" algn="l" defTabSz="914400" rtl="0" eaLnBrk="1" latinLnBrk="0" hangingPunct="1">
              <a:lnSpc>
                <a:spcPct val="110000"/>
              </a:lnSpc>
              <a:spcBef>
                <a:spcPts val="600"/>
              </a:spcBef>
              <a:buNone/>
            </a:pPr>
            <a:r>
              <a:rPr lang="sv-SE" sz="700" b="1" kern="1200" dirty="0">
                <a:solidFill>
                  <a:srgbClr val="FB4F00"/>
                </a:solidFill>
                <a:latin typeface="Roboto" panose="02000000000000000000" pitchFamily="2" charset="0"/>
                <a:ea typeface="Roboto" panose="02000000000000000000" pitchFamily="2" charset="0"/>
                <a:cs typeface="+mn-cs"/>
              </a:rPr>
              <a:t>Rekommendationsstruktur</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Rekommendationer i valuta- och ränteinstrument görs både på spotmarknaden och i derivatinstrument. Rekommendationer kan uttryckas i absoluta termer, till exempel attraktiva pris-, avkastnings- eller volatilitetsnivåer. De kan också uttryckas i relevanta termer, till exempel långa positioner kontra korta positioner. När det gäller spotmarknaden innehåller våra rekommendationer en inträdesnivå. Rekommendationsuppdateringar inkluderar vinst samt oftast, men inte alltid, en föreslagen utträdesnivå. När det gäller rekommendationer i derivatinstrument innehåller våra rekommendationer föreslagen inträdeskostnad, lösenpris och löptid.  I rekommendationer gällande valutamarknaden använder vi optioner endast för att ta ställning till marknadsutvecklingens riktning och volatilitet, med begränsningen att vi inte rekommenderar nettoförsäljning av </a:t>
            </a:r>
            <a:r>
              <a:rPr lang="sv-SE" sz="700" dirty="0" err="1">
                <a:latin typeface="Roboto" panose="02000000000000000000" pitchFamily="2" charset="0"/>
                <a:ea typeface="Roboto" panose="02000000000000000000" pitchFamily="2" charset="0"/>
              </a:rPr>
              <a:t>optionalitet</a:t>
            </a:r>
            <a:r>
              <a:rPr lang="sv-SE" sz="700" dirty="0">
                <a:latin typeface="Roboto" panose="02000000000000000000" pitchFamily="2" charset="0"/>
                <a:ea typeface="Roboto" panose="02000000000000000000" pitchFamily="2" charset="0"/>
              </a:rPr>
              <a:t>. Detta innebär att vi endast rekommenderar strukturer som har en fastslagen maximal förlust.</a:t>
            </a:r>
          </a:p>
          <a:p>
            <a:pPr marL="0" indent="0" algn="l" defTabSz="914400" rtl="0" eaLnBrk="1" latinLnBrk="0" hangingPunct="1">
              <a:lnSpc>
                <a:spcPct val="110000"/>
              </a:lnSpc>
              <a:spcBef>
                <a:spcPts val="600"/>
              </a:spcBef>
              <a:buNone/>
            </a:pPr>
            <a:r>
              <a:rPr lang="sv-SE" sz="700" b="1" kern="1200" dirty="0">
                <a:solidFill>
                  <a:srgbClr val="FB4F00"/>
                </a:solidFill>
                <a:latin typeface="Roboto" panose="02000000000000000000" pitchFamily="2" charset="0"/>
                <a:ea typeface="Roboto" panose="02000000000000000000" pitchFamily="2" charset="0"/>
                <a:cs typeface="+mn-cs"/>
              </a:rPr>
              <a:t>Analytikern intygar</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Analytikern(a) som ansvarar för innehållet i denna Rapport intygar att Rapporten reflekterar dennes/deras personliga åsikt/er om de företag och värdepapper som täcks. Detta oavsett potentiell förekomst av sådana intressekonflikter som det refereras till nedan. Analytikern(a) intygar vidare att denne/de inte har eller kommer emotta någon direkt eller indirekt ersättning i utbyte mot någon eller några av de uttalanden eller specifika rekommendationer som finns i denna Rapport.</a:t>
            </a:r>
          </a:p>
          <a:p>
            <a:pPr marL="0" indent="0" algn="l" defTabSz="914400" rtl="0" eaLnBrk="1" latinLnBrk="0" hangingPunct="1">
              <a:lnSpc>
                <a:spcPct val="110000"/>
              </a:lnSpc>
              <a:spcBef>
                <a:spcPts val="600"/>
              </a:spcBef>
              <a:buNone/>
            </a:pPr>
            <a:r>
              <a:rPr lang="sv-SE" sz="700" b="1" kern="1200" dirty="0">
                <a:solidFill>
                  <a:srgbClr val="FB4F00"/>
                </a:solidFill>
                <a:latin typeface="Roboto" panose="02000000000000000000" pitchFamily="2" charset="0"/>
                <a:ea typeface="Roboto" panose="02000000000000000000" pitchFamily="2" charset="0"/>
                <a:cs typeface="+mn-cs"/>
              </a:rPr>
              <a:t>Distribution och mottagare</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Denna Rapport distribueras av Swedbank Makro Research inom Swedbank AB (</a:t>
            </a:r>
            <a:r>
              <a:rPr lang="sv-SE" sz="700" dirty="0" err="1">
                <a:latin typeface="Roboto" panose="02000000000000000000" pitchFamily="2" charset="0"/>
                <a:ea typeface="Roboto" panose="02000000000000000000" pitchFamily="2" charset="0"/>
              </a:rPr>
              <a:t>publ</a:t>
            </a:r>
            <a:r>
              <a:rPr lang="sv-SE" sz="700" dirty="0">
                <a:latin typeface="Roboto" panose="02000000000000000000" pitchFamily="2" charset="0"/>
                <a:ea typeface="Roboto" panose="02000000000000000000" pitchFamily="2" charset="0"/>
              </a:rPr>
              <a:t>) (”Swedbank”). Swedbank står under tillsyn av Finansinspektionen i Sverige. Andra distributörer har inte rätt att göra några ändringar i Rapporten innan vidare distribution.</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I Finland distribueras denna Rapport av Swedbanks filial i Helsingfors, som står under tillsyn av Finlands finansiella tillsynsmyndighet (</a:t>
            </a:r>
            <a:r>
              <a:rPr lang="sv-SE" sz="700" dirty="0" err="1">
                <a:latin typeface="Roboto" panose="02000000000000000000" pitchFamily="2" charset="0"/>
                <a:ea typeface="Roboto" panose="02000000000000000000" pitchFamily="2" charset="0"/>
              </a:rPr>
              <a:t>Finanssivalvonta</a:t>
            </a:r>
            <a:r>
              <a:rPr lang="sv-SE" sz="700" dirty="0">
                <a:latin typeface="Roboto" panose="02000000000000000000" pitchFamily="2" charset="0"/>
                <a:ea typeface="Roboto" panose="02000000000000000000" pitchFamily="2" charset="0"/>
              </a:rPr>
              <a:t>).</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I Norge distribueras denna Rapport av Swedbanks filial i Oslo, som står under tillsyn av Norges finansiella tillsynsmyndighet (</a:t>
            </a:r>
            <a:r>
              <a:rPr lang="sv-SE" sz="700" dirty="0" err="1">
                <a:latin typeface="Roboto" panose="02000000000000000000" pitchFamily="2" charset="0"/>
                <a:ea typeface="Roboto" panose="02000000000000000000" pitchFamily="2" charset="0"/>
              </a:rPr>
              <a:t>Finanstilsynet</a:t>
            </a:r>
            <a:r>
              <a:rPr lang="sv-SE" sz="700" dirty="0">
                <a:latin typeface="Roboto" panose="02000000000000000000" pitchFamily="2" charset="0"/>
                <a:ea typeface="Roboto" panose="02000000000000000000" pitchFamily="2" charset="0"/>
              </a:rPr>
              <a:t>).</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I Estland distribueras denna Rapport av Swedbank AS, som står under tillsyn av Estlands finansiella tillsynsmyndighet (</a:t>
            </a:r>
            <a:r>
              <a:rPr lang="sv-SE" sz="700" dirty="0" err="1">
                <a:latin typeface="Roboto" panose="02000000000000000000" pitchFamily="2" charset="0"/>
                <a:ea typeface="Roboto" panose="02000000000000000000" pitchFamily="2" charset="0"/>
              </a:rPr>
              <a:t>Finantsinspektsioon</a:t>
            </a:r>
            <a:r>
              <a:rPr lang="sv-SE" sz="700" dirty="0">
                <a:latin typeface="Roboto" panose="02000000000000000000" pitchFamily="2" charset="0"/>
                <a:ea typeface="Roboto" panose="02000000000000000000" pitchFamily="2" charset="0"/>
              </a:rPr>
              <a:t>).</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I Litauen distribueras denna Rapport av ”Swedbank” AB, som står under tillsyn av Republiken Litauens centralbank (</a:t>
            </a:r>
            <a:r>
              <a:rPr lang="sv-SE" sz="700" dirty="0" err="1">
                <a:latin typeface="Roboto" panose="02000000000000000000" pitchFamily="2" charset="0"/>
                <a:ea typeface="Roboto" panose="02000000000000000000" pitchFamily="2" charset="0"/>
              </a:rPr>
              <a:t>Lietuvos</a:t>
            </a:r>
            <a:r>
              <a:rPr lang="sv-SE" sz="700" dirty="0">
                <a:latin typeface="Roboto" panose="02000000000000000000" pitchFamily="2" charset="0"/>
                <a:ea typeface="Roboto" panose="02000000000000000000" pitchFamily="2" charset="0"/>
              </a:rPr>
              <a:t> bankas).</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I Lettland distribueras denna Rapport av Swedbank AS, som står under tillsyn av Finans- och kapitalmarknadsinspektionen i Lettland (</a:t>
            </a:r>
            <a:r>
              <a:rPr lang="sv-SE" sz="700" dirty="0" err="1">
                <a:latin typeface="Roboto" panose="02000000000000000000" pitchFamily="2" charset="0"/>
                <a:ea typeface="Roboto" panose="02000000000000000000" pitchFamily="2" charset="0"/>
              </a:rPr>
              <a:t>Finanšu</a:t>
            </a:r>
            <a:r>
              <a:rPr lang="sv-SE" sz="700" dirty="0">
                <a:latin typeface="Roboto" panose="02000000000000000000" pitchFamily="2" charset="0"/>
                <a:ea typeface="Roboto" panose="02000000000000000000" pitchFamily="2" charset="0"/>
              </a:rPr>
              <a:t> </a:t>
            </a:r>
            <a:r>
              <a:rPr lang="sv-SE" sz="700" dirty="0" err="1">
                <a:latin typeface="Roboto" panose="02000000000000000000" pitchFamily="2" charset="0"/>
                <a:ea typeface="Roboto" panose="02000000000000000000" pitchFamily="2" charset="0"/>
              </a:rPr>
              <a:t>un</a:t>
            </a:r>
            <a:r>
              <a:rPr lang="sv-SE" sz="700" dirty="0">
                <a:latin typeface="Roboto" panose="02000000000000000000" pitchFamily="2" charset="0"/>
                <a:ea typeface="Roboto" panose="02000000000000000000" pitchFamily="2" charset="0"/>
              </a:rPr>
              <a:t> kapitala </a:t>
            </a:r>
            <a:r>
              <a:rPr lang="sv-SE" sz="700" dirty="0" err="1">
                <a:latin typeface="Roboto" panose="02000000000000000000" pitchFamily="2" charset="0"/>
                <a:ea typeface="Roboto" panose="02000000000000000000" pitchFamily="2" charset="0"/>
              </a:rPr>
              <a:t>tirgus</a:t>
            </a:r>
            <a:r>
              <a:rPr lang="sv-SE" sz="700" dirty="0">
                <a:latin typeface="Roboto" panose="02000000000000000000" pitchFamily="2" charset="0"/>
                <a:ea typeface="Roboto" panose="02000000000000000000" pitchFamily="2" charset="0"/>
              </a:rPr>
              <a:t> </a:t>
            </a:r>
            <a:r>
              <a:rPr lang="sv-SE" sz="700" dirty="0" err="1">
                <a:latin typeface="Roboto" panose="02000000000000000000" pitchFamily="2" charset="0"/>
                <a:ea typeface="Roboto" panose="02000000000000000000" pitchFamily="2" charset="0"/>
              </a:rPr>
              <a:t>komisija</a:t>
            </a:r>
            <a:r>
              <a:rPr lang="sv-SE" sz="700" dirty="0">
                <a:latin typeface="Roboto" panose="02000000000000000000" pitchFamily="2" charset="0"/>
                <a:ea typeface="Roboto" panose="02000000000000000000" pitchFamily="2" charset="0"/>
              </a:rPr>
              <a:t>).</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Rapporten får inte spridas till fysiska eller juridiska personer som inte är kunder till Swedbank eller som är medborgare eller har hemvist i ett land där sådan spridning är otillåten enligt tillämplig lag eller annan bestämmelse.</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I Storbritannien får detta dokument endast distribueras till “relevanta personer”. De som ej är ”relevanta personer” får ej agera utifrån eller lita på detta dokument. Endast “relevanta personer” får ges tillgång till och delta i de investeringar eller investerings-aktiviteter som nämns i detta dokument.</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Med “relevanta personer”, avses personer som:</a:t>
            </a:r>
          </a:p>
          <a:p>
            <a:pPr marL="180000" lvl="0" indent="-180000" algn="l" defTabSz="914400" rtl="0" eaLnBrk="1" latinLnBrk="0" hangingPunct="1">
              <a:lnSpc>
                <a:spcPct val="110000"/>
              </a:lnSpc>
              <a:spcBef>
                <a:spcPts val="0"/>
              </a:spcBef>
              <a:buClr>
                <a:srgbClr val="FB4F00"/>
              </a:buClr>
              <a:buFont typeface="Wingdings" panose="05000000000000000000" pitchFamily="2" charset="2"/>
              <a:buChar char=""/>
            </a:pPr>
            <a:r>
              <a:rPr lang="sv-SE" sz="700" kern="1200" dirty="0">
                <a:solidFill>
                  <a:schemeClr val="tx1"/>
                </a:solidFill>
                <a:latin typeface="Roboto" panose="02000000000000000000" pitchFamily="2" charset="0"/>
                <a:ea typeface="Roboto" panose="02000000000000000000" pitchFamily="2" charset="0"/>
                <a:cs typeface="+mn-cs"/>
              </a:rPr>
              <a:t>Har yrkeserfarenhet av den typ av investeringar som avses i artikel 19(5) i the </a:t>
            </a:r>
            <a:r>
              <a:rPr lang="sv-SE" sz="700" kern="1200" dirty="0" err="1">
                <a:solidFill>
                  <a:schemeClr val="tx1"/>
                </a:solidFill>
                <a:latin typeface="Roboto" panose="02000000000000000000" pitchFamily="2" charset="0"/>
                <a:ea typeface="Roboto" panose="02000000000000000000" pitchFamily="2" charset="0"/>
                <a:cs typeface="+mn-cs"/>
              </a:rPr>
              <a:t>Financial</a:t>
            </a:r>
            <a:r>
              <a:rPr lang="sv-SE" sz="700" kern="1200" dirty="0">
                <a:solidFill>
                  <a:schemeClr val="tx1"/>
                </a:solidFill>
                <a:latin typeface="Roboto" panose="02000000000000000000" pitchFamily="2" charset="0"/>
                <a:ea typeface="Roboto" panose="02000000000000000000" pitchFamily="2" charset="0"/>
                <a:cs typeface="+mn-cs"/>
              </a:rPr>
              <a:t> Promotions Order.</a:t>
            </a:r>
          </a:p>
          <a:p>
            <a:pPr marL="180000" lvl="0" indent="-180000" algn="l" defTabSz="914400" rtl="0" eaLnBrk="1" latinLnBrk="0" hangingPunct="1">
              <a:lnSpc>
                <a:spcPct val="110000"/>
              </a:lnSpc>
              <a:spcBef>
                <a:spcPts val="0"/>
              </a:spcBef>
              <a:buClr>
                <a:srgbClr val="FB4F00"/>
              </a:buClr>
              <a:buFont typeface="Wingdings" panose="05000000000000000000" pitchFamily="2" charset="2"/>
              <a:buChar char=""/>
            </a:pPr>
            <a:r>
              <a:rPr lang="sv-SE" sz="700" kern="1200" dirty="0">
                <a:solidFill>
                  <a:schemeClr val="tx1"/>
                </a:solidFill>
                <a:latin typeface="Roboto" panose="02000000000000000000" pitchFamily="2" charset="0"/>
                <a:ea typeface="Roboto" panose="02000000000000000000" pitchFamily="2" charset="0"/>
                <a:cs typeface="+mn-cs"/>
              </a:rPr>
              <a:t>Är personer som avses i artikel 49(2)(a) till (d) i the </a:t>
            </a:r>
            <a:r>
              <a:rPr lang="sv-SE" sz="700" kern="1200" dirty="0" err="1">
                <a:solidFill>
                  <a:schemeClr val="tx1"/>
                </a:solidFill>
                <a:latin typeface="Roboto" panose="02000000000000000000" pitchFamily="2" charset="0"/>
                <a:ea typeface="Roboto" panose="02000000000000000000" pitchFamily="2" charset="0"/>
                <a:cs typeface="+mn-cs"/>
              </a:rPr>
              <a:t>Financial</a:t>
            </a:r>
            <a:r>
              <a:rPr lang="sv-SE" sz="700" kern="1200" dirty="0">
                <a:solidFill>
                  <a:schemeClr val="tx1"/>
                </a:solidFill>
                <a:latin typeface="Roboto" panose="02000000000000000000" pitchFamily="2" charset="0"/>
                <a:ea typeface="Roboto" panose="02000000000000000000" pitchFamily="2" charset="0"/>
                <a:cs typeface="+mn-cs"/>
              </a:rPr>
              <a:t> Promotion Order (”</a:t>
            </a:r>
            <a:r>
              <a:rPr lang="sv-SE" sz="700" kern="1200" dirty="0" err="1">
                <a:solidFill>
                  <a:schemeClr val="tx1"/>
                </a:solidFill>
                <a:latin typeface="Roboto" panose="02000000000000000000" pitchFamily="2" charset="0"/>
                <a:ea typeface="Roboto" panose="02000000000000000000" pitchFamily="2" charset="0"/>
                <a:cs typeface="+mn-cs"/>
              </a:rPr>
              <a:t>high</a:t>
            </a:r>
            <a:r>
              <a:rPr lang="sv-SE" sz="700" kern="1200" dirty="0">
                <a:solidFill>
                  <a:schemeClr val="tx1"/>
                </a:solidFill>
                <a:latin typeface="Roboto" panose="02000000000000000000" pitchFamily="2" charset="0"/>
                <a:ea typeface="Roboto" panose="02000000000000000000" pitchFamily="2" charset="0"/>
                <a:cs typeface="+mn-cs"/>
              </a:rPr>
              <a:t> </a:t>
            </a:r>
            <a:r>
              <a:rPr lang="sv-SE" sz="700" kern="1200" dirty="0" err="1">
                <a:solidFill>
                  <a:schemeClr val="tx1"/>
                </a:solidFill>
                <a:latin typeface="Roboto" panose="02000000000000000000" pitchFamily="2" charset="0"/>
                <a:ea typeface="Roboto" panose="02000000000000000000" pitchFamily="2" charset="0"/>
                <a:cs typeface="+mn-cs"/>
              </a:rPr>
              <a:t>net</a:t>
            </a:r>
            <a:r>
              <a:rPr lang="sv-SE" sz="700" kern="1200" dirty="0">
                <a:solidFill>
                  <a:schemeClr val="tx1"/>
                </a:solidFill>
                <a:latin typeface="Roboto" panose="02000000000000000000" pitchFamily="2" charset="0"/>
                <a:ea typeface="Roboto" panose="02000000000000000000" pitchFamily="2" charset="0"/>
                <a:cs typeface="+mn-cs"/>
              </a:rPr>
              <a:t> </a:t>
            </a:r>
            <a:r>
              <a:rPr lang="sv-SE" sz="700" kern="1200" dirty="0" err="1">
                <a:solidFill>
                  <a:schemeClr val="tx1"/>
                </a:solidFill>
                <a:latin typeface="Roboto" panose="02000000000000000000" pitchFamily="2" charset="0"/>
                <a:ea typeface="Roboto" panose="02000000000000000000" pitchFamily="2" charset="0"/>
                <a:cs typeface="+mn-cs"/>
              </a:rPr>
              <a:t>worth</a:t>
            </a:r>
            <a:r>
              <a:rPr lang="sv-SE" sz="700" kern="1200" dirty="0">
                <a:solidFill>
                  <a:schemeClr val="tx1"/>
                </a:solidFill>
                <a:latin typeface="Roboto" panose="02000000000000000000" pitchFamily="2" charset="0"/>
                <a:ea typeface="Roboto" panose="02000000000000000000" pitchFamily="2" charset="0"/>
                <a:cs typeface="+mn-cs"/>
              </a:rPr>
              <a:t> </a:t>
            </a:r>
            <a:r>
              <a:rPr lang="sv-SE" sz="700" kern="1200" dirty="0" err="1">
                <a:solidFill>
                  <a:schemeClr val="tx1"/>
                </a:solidFill>
                <a:latin typeface="Roboto" panose="02000000000000000000" pitchFamily="2" charset="0"/>
                <a:ea typeface="Roboto" panose="02000000000000000000" pitchFamily="2" charset="0"/>
                <a:cs typeface="+mn-cs"/>
              </a:rPr>
              <a:t>companies</a:t>
            </a:r>
            <a:r>
              <a:rPr lang="sv-SE" sz="700" kern="1200" dirty="0">
                <a:solidFill>
                  <a:schemeClr val="tx1"/>
                </a:solidFill>
                <a:latin typeface="Roboto" panose="02000000000000000000" pitchFamily="2" charset="0"/>
                <a:ea typeface="Roboto" panose="02000000000000000000" pitchFamily="2" charset="0"/>
                <a:cs typeface="+mn-cs"/>
              </a:rPr>
              <a:t>, </a:t>
            </a:r>
            <a:r>
              <a:rPr lang="sv-SE" sz="700" kern="1200" dirty="0" err="1">
                <a:solidFill>
                  <a:schemeClr val="tx1"/>
                </a:solidFill>
                <a:latin typeface="Roboto" panose="02000000000000000000" pitchFamily="2" charset="0"/>
                <a:ea typeface="Roboto" panose="02000000000000000000" pitchFamily="2" charset="0"/>
                <a:cs typeface="+mn-cs"/>
              </a:rPr>
              <a:t>unicorporated</a:t>
            </a:r>
            <a:r>
              <a:rPr lang="sv-SE" sz="700" kern="1200" dirty="0">
                <a:solidFill>
                  <a:schemeClr val="tx1"/>
                </a:solidFill>
                <a:latin typeface="Roboto" panose="02000000000000000000" pitchFamily="2" charset="0"/>
                <a:ea typeface="Roboto" panose="02000000000000000000" pitchFamily="2" charset="0"/>
                <a:cs typeface="+mn-cs"/>
              </a:rPr>
              <a:t> associations </a:t>
            </a:r>
            <a:r>
              <a:rPr lang="sv-SE" sz="700" kern="1200" dirty="0" err="1">
                <a:solidFill>
                  <a:schemeClr val="tx1"/>
                </a:solidFill>
                <a:latin typeface="Roboto" panose="02000000000000000000" pitchFamily="2" charset="0"/>
                <a:ea typeface="Roboto" panose="02000000000000000000" pitchFamily="2" charset="0"/>
                <a:cs typeface="+mn-cs"/>
              </a:rPr>
              <a:t>etc</a:t>
            </a:r>
            <a:r>
              <a:rPr lang="sv-SE" sz="700" kern="1200" dirty="0">
                <a:solidFill>
                  <a:schemeClr val="tx1"/>
                </a:solidFill>
                <a:latin typeface="Roboto" panose="02000000000000000000" pitchFamily="2" charset="0"/>
                <a:ea typeface="Roboto" panose="02000000000000000000" pitchFamily="2" charset="0"/>
                <a:cs typeface="+mn-cs"/>
              </a:rPr>
              <a:t>”).</a:t>
            </a:r>
          </a:p>
          <a:p>
            <a:pPr marL="180000" lvl="0" indent="-180000" algn="l" defTabSz="914400" rtl="0" eaLnBrk="1" latinLnBrk="0" hangingPunct="1">
              <a:lnSpc>
                <a:spcPct val="110000"/>
              </a:lnSpc>
              <a:spcBef>
                <a:spcPts val="0"/>
              </a:spcBef>
              <a:buClr>
                <a:srgbClr val="FB4F00"/>
              </a:buClr>
              <a:buFont typeface="Wingdings" panose="05000000000000000000" pitchFamily="2" charset="2"/>
              <a:buChar char=""/>
            </a:pPr>
            <a:r>
              <a:rPr lang="sv-SE" sz="700" kern="1200" dirty="0">
                <a:solidFill>
                  <a:schemeClr val="tx1"/>
                </a:solidFill>
                <a:latin typeface="Roboto" panose="02000000000000000000" pitchFamily="2" charset="0"/>
                <a:ea typeface="Roboto" panose="02000000000000000000" pitchFamily="2" charset="0"/>
                <a:cs typeface="+mn-cs"/>
              </a:rPr>
              <a:t>Är personer till vilka en inbjudan eller uppmuntran att delta i investeringsaktiviteter (i enlighet med avsnitt 21 i the </a:t>
            </a:r>
            <a:r>
              <a:rPr lang="sv-SE" sz="700" kern="1200" dirty="0" err="1">
                <a:solidFill>
                  <a:schemeClr val="tx1"/>
                </a:solidFill>
                <a:latin typeface="Roboto" panose="02000000000000000000" pitchFamily="2" charset="0"/>
                <a:ea typeface="Roboto" panose="02000000000000000000" pitchFamily="2" charset="0"/>
                <a:cs typeface="+mn-cs"/>
              </a:rPr>
              <a:t>Financial</a:t>
            </a:r>
            <a:r>
              <a:rPr lang="sv-SE" sz="700" kern="1200" dirty="0">
                <a:solidFill>
                  <a:schemeClr val="tx1"/>
                </a:solidFill>
                <a:latin typeface="Roboto" panose="02000000000000000000" pitchFamily="2" charset="0"/>
                <a:ea typeface="Roboto" panose="02000000000000000000" pitchFamily="2" charset="0"/>
                <a:cs typeface="+mn-cs"/>
              </a:rPr>
              <a:t> Services and Markets </a:t>
            </a:r>
            <a:r>
              <a:rPr lang="sv-SE" sz="700" kern="1200" dirty="0" err="1">
                <a:solidFill>
                  <a:schemeClr val="tx1"/>
                </a:solidFill>
                <a:latin typeface="Roboto" panose="02000000000000000000" pitchFamily="2" charset="0"/>
                <a:ea typeface="Roboto" panose="02000000000000000000" pitchFamily="2" charset="0"/>
                <a:cs typeface="+mn-cs"/>
              </a:rPr>
              <a:t>Act</a:t>
            </a:r>
            <a:r>
              <a:rPr lang="sv-SE" sz="700" kern="1200" dirty="0">
                <a:solidFill>
                  <a:schemeClr val="tx1"/>
                </a:solidFill>
                <a:latin typeface="Roboto" panose="02000000000000000000" pitchFamily="2" charset="0"/>
                <a:ea typeface="Roboto" panose="02000000000000000000" pitchFamily="2" charset="0"/>
                <a:cs typeface="+mn-cs"/>
              </a:rPr>
              <a:t> 2000) – i samband med utgivning eller försäljning av värdepapper – annars lagligen kan kommuniceras</a:t>
            </a:r>
            <a:r>
              <a:rPr lang="sv-SE" sz="700" dirty="0">
                <a:latin typeface="Roboto" panose="02000000000000000000" pitchFamily="2" charset="0"/>
                <a:ea typeface="Roboto" panose="02000000000000000000" pitchFamily="2" charset="0"/>
              </a:rPr>
              <a:t>, direkt eller indirekt.</a:t>
            </a:r>
          </a:p>
          <a:p>
            <a:pPr marL="0" indent="0" algn="l" defTabSz="914400" rtl="0" eaLnBrk="1" latinLnBrk="0" hangingPunct="1">
              <a:lnSpc>
                <a:spcPct val="110000"/>
              </a:lnSpc>
              <a:spcBef>
                <a:spcPts val="600"/>
              </a:spcBef>
              <a:buNone/>
            </a:pPr>
            <a:r>
              <a:rPr lang="sv-SE" sz="700" b="1" kern="1200" dirty="0">
                <a:solidFill>
                  <a:srgbClr val="FB4F00"/>
                </a:solidFill>
                <a:latin typeface="Roboto" panose="02000000000000000000" pitchFamily="2" charset="0"/>
                <a:ea typeface="Roboto" panose="02000000000000000000" pitchFamily="2" charset="0"/>
                <a:cs typeface="+mn-cs"/>
              </a:rPr>
              <a:t>Ansvarsbegränsningar</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All information i denna Rapport är sammanställt i god tro från källor som anses vara tillförlitliga. Swedbank påtar sig dock inte något ansvar, uttryckligen eller underförstått, för fullständighet eller riktighet vad gäller innehållet i denna Rapport, och innehållet ska inte tas för sanning eller användas istället för att göra en egen välgrundad, oberoende bedömning. </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Var medveten om att investeringar på kapitalmarknaden, så som sådana som beskrivs i denna Rapport, är föremål för ekonomiska risker och att uttalanden avseende framtida värderingar är föremål för osäkerhet. Du är ensamt ansvarig för sådana risker och Swedbank rekommenderar att du kompletterar ditt beslutsunderlag med sådant material som du bedömer som nödvändigt, inklusive (men inte begränsat till) kunskap om relevanta finansiella instrument och andra för handel i finansiella instrument gällande krav.</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Analyserna i denna Rapport är analytikerns nuvarande analys endast och är föremål för förändring om förutsättningarna förändras. Om analytikern ändrar åsikt eller om en ny analytiker med en annan åsikt blir ansvarig för Swedbank </a:t>
            </a:r>
            <a:r>
              <a:rPr lang="sv-SE" sz="700" dirty="0" err="1">
                <a:latin typeface="Roboto" panose="02000000000000000000" pitchFamily="2" charset="0"/>
                <a:ea typeface="Roboto" panose="02000000000000000000" pitchFamily="2" charset="0"/>
              </a:rPr>
              <a:t>Macro</a:t>
            </a:r>
            <a:r>
              <a:rPr lang="sv-SE" sz="700" dirty="0">
                <a:latin typeface="Roboto" panose="02000000000000000000" pitchFamily="2" charset="0"/>
                <a:ea typeface="Roboto" panose="02000000000000000000" pitchFamily="2" charset="0"/>
              </a:rPr>
              <a:t> Researchs bevakning, strävar Swedbank efter att informera om detta så snart det är möjligt med tanke på eventuella regleringar, lagar, interna procedurer eller andra omständigheter. </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Om du är osäker på betydelsen av en rekommendationsstruktur som använts av Swedbank </a:t>
            </a:r>
            <a:r>
              <a:rPr lang="sv-SE" sz="700" dirty="0" err="1">
                <a:latin typeface="Roboto" panose="02000000000000000000" pitchFamily="2" charset="0"/>
                <a:ea typeface="Roboto" panose="02000000000000000000" pitchFamily="2" charset="0"/>
              </a:rPr>
              <a:t>Macro</a:t>
            </a:r>
            <a:r>
              <a:rPr lang="sv-SE" sz="700" dirty="0">
                <a:latin typeface="Roboto" panose="02000000000000000000" pitchFamily="2" charset="0"/>
                <a:ea typeface="Roboto" panose="02000000000000000000" pitchFamily="2" charset="0"/>
              </a:rPr>
              <a:t> Research, vänligen se avsnittet ”Rekommendationsstruktur”. </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Denna Rapport utgör inte ett erbjudande om att köpa eller sälja finansiella instrument. Detta dokument är framställt i informationssyfte för allmän spridning till behöriga mottagare och är inte avsett att vara rådgivande. </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I den utsträckning det är tillåtet enligt gällande lag påtar sig Swedbank inte något ansvar för direkt eller indirekt förlust eller skada av vad slag det än må vara, som grundar sig på användande av denna Rapport.</a:t>
            </a:r>
          </a:p>
          <a:p>
            <a:pPr marL="0" indent="0" algn="l" defTabSz="914400" rtl="0" eaLnBrk="1" latinLnBrk="0" hangingPunct="1">
              <a:lnSpc>
                <a:spcPct val="110000"/>
              </a:lnSpc>
              <a:spcBef>
                <a:spcPts val="600"/>
              </a:spcBef>
              <a:buNone/>
            </a:pPr>
            <a:r>
              <a:rPr lang="sv-SE" sz="700" b="1" kern="1200" dirty="0">
                <a:solidFill>
                  <a:srgbClr val="FB4F00"/>
                </a:solidFill>
                <a:latin typeface="Roboto" panose="02000000000000000000" pitchFamily="2" charset="0"/>
                <a:ea typeface="Roboto" panose="02000000000000000000" pitchFamily="2" charset="0"/>
                <a:cs typeface="+mn-cs"/>
              </a:rPr>
              <a:t>Intressekonflikter</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Inom </a:t>
            </a:r>
            <a:r>
              <a:rPr lang="sv-SE" sz="700" dirty="0" err="1">
                <a:latin typeface="Roboto" panose="02000000000000000000" pitchFamily="2" charset="0"/>
                <a:ea typeface="Roboto" panose="02000000000000000000" pitchFamily="2" charset="0"/>
              </a:rPr>
              <a:t>wedbank</a:t>
            </a:r>
            <a:r>
              <a:rPr lang="sv-SE" sz="700" dirty="0">
                <a:latin typeface="Roboto" panose="02000000000000000000" pitchFamily="2" charset="0"/>
                <a:ea typeface="Roboto" panose="02000000000000000000" pitchFamily="2" charset="0"/>
              </a:rPr>
              <a:t> </a:t>
            </a:r>
            <a:r>
              <a:rPr lang="sv-SE" sz="700" dirty="0" err="1">
                <a:latin typeface="Roboto" panose="02000000000000000000" pitchFamily="2" charset="0"/>
                <a:ea typeface="Roboto" panose="02000000000000000000" pitchFamily="2" charset="0"/>
              </a:rPr>
              <a:t>Macro</a:t>
            </a:r>
            <a:r>
              <a:rPr lang="sv-SE" sz="700" dirty="0">
                <a:latin typeface="Roboto" panose="02000000000000000000" pitchFamily="2" charset="0"/>
                <a:ea typeface="Roboto" panose="02000000000000000000" pitchFamily="2" charset="0"/>
              </a:rPr>
              <a:t> Researchs är interna riktlinjer implementerade för att hantera intressekonflikter för att säkerställa integriteten och oberoendet för analytikerna på </a:t>
            </a:r>
            <a:r>
              <a:rPr lang="sv-SE" sz="700" dirty="0" err="1">
                <a:latin typeface="Roboto" panose="02000000000000000000" pitchFamily="2" charset="0"/>
                <a:ea typeface="Roboto" panose="02000000000000000000" pitchFamily="2" charset="0"/>
              </a:rPr>
              <a:t>Macro</a:t>
            </a:r>
            <a:r>
              <a:rPr lang="sv-SE" sz="700" dirty="0">
                <a:latin typeface="Roboto" panose="02000000000000000000" pitchFamily="2" charset="0"/>
                <a:ea typeface="Roboto" panose="02000000000000000000" pitchFamily="2" charset="0"/>
              </a:rPr>
              <a:t> Research. Till exempel:</a:t>
            </a:r>
          </a:p>
          <a:p>
            <a:pPr marL="180000" lvl="0" indent="-180000" algn="l" defTabSz="914400" rtl="0" eaLnBrk="1" latinLnBrk="0" hangingPunct="1">
              <a:lnSpc>
                <a:spcPct val="110000"/>
              </a:lnSpc>
              <a:spcBef>
                <a:spcPts val="0"/>
              </a:spcBef>
              <a:buClr>
                <a:srgbClr val="FB4F00"/>
              </a:buClr>
              <a:buFont typeface="Wingdings" panose="05000000000000000000" pitchFamily="2" charset="2"/>
              <a:buChar char=""/>
            </a:pPr>
            <a:r>
              <a:rPr lang="sv-SE" sz="700" kern="1200" dirty="0">
                <a:solidFill>
                  <a:schemeClr val="tx1"/>
                </a:solidFill>
                <a:latin typeface="Roboto" panose="02000000000000000000" pitchFamily="2" charset="0"/>
                <a:ea typeface="Roboto" panose="02000000000000000000" pitchFamily="2" charset="0"/>
                <a:cs typeface="+mn-cs"/>
              </a:rPr>
              <a:t>Research produkter baseras enbart på publik information.</a:t>
            </a:r>
          </a:p>
          <a:p>
            <a:pPr marL="180000" lvl="0" indent="-180000" algn="l" defTabSz="914400" rtl="0" eaLnBrk="1" latinLnBrk="0" hangingPunct="1">
              <a:lnSpc>
                <a:spcPct val="110000"/>
              </a:lnSpc>
              <a:spcBef>
                <a:spcPts val="0"/>
              </a:spcBef>
              <a:buClr>
                <a:srgbClr val="FB4F00"/>
              </a:buClr>
              <a:buFont typeface="Wingdings" panose="05000000000000000000" pitchFamily="2" charset="2"/>
              <a:buChar char=""/>
            </a:pPr>
            <a:r>
              <a:rPr lang="sv-SE" sz="700" kern="1200" dirty="0">
                <a:solidFill>
                  <a:schemeClr val="tx1"/>
                </a:solidFill>
                <a:latin typeface="Roboto" panose="02000000000000000000" pitchFamily="2" charset="0"/>
                <a:ea typeface="Roboto" panose="02000000000000000000" pitchFamily="2" charset="0"/>
                <a:cs typeface="+mn-cs"/>
              </a:rPr>
              <a:t>Analytikerna tillåts i allmänhet inte ha några innehav eller positioner (långa eller korta, direkt eller via derivat) avseende finansiella instrument som de rekommenderar i sin investeringsanalys.</a:t>
            </a:r>
          </a:p>
          <a:p>
            <a:pPr marL="180000" lvl="0" indent="-180000" algn="l" defTabSz="914400" rtl="0" eaLnBrk="1" latinLnBrk="0" hangingPunct="1">
              <a:lnSpc>
                <a:spcPct val="110000"/>
              </a:lnSpc>
              <a:spcBef>
                <a:spcPts val="0"/>
              </a:spcBef>
              <a:buClr>
                <a:srgbClr val="FB4F00"/>
              </a:buClr>
              <a:buFont typeface="Wingdings" panose="05000000000000000000" pitchFamily="2" charset="2"/>
              <a:buChar char=""/>
            </a:pPr>
            <a:r>
              <a:rPr lang="sv-SE" sz="700" kern="1200" dirty="0">
                <a:solidFill>
                  <a:schemeClr val="tx1"/>
                </a:solidFill>
                <a:latin typeface="Roboto" panose="02000000000000000000" pitchFamily="2" charset="0"/>
                <a:ea typeface="Roboto" panose="02000000000000000000" pitchFamily="2" charset="0"/>
                <a:cs typeface="+mn-cs"/>
              </a:rPr>
              <a:t>Ersättningen till personalen inom Makro Research kan innefatta </a:t>
            </a:r>
            <a:r>
              <a:rPr lang="sv-SE" sz="700" kern="1200" dirty="0" err="1">
                <a:solidFill>
                  <a:schemeClr val="tx1"/>
                </a:solidFill>
                <a:latin typeface="Roboto" panose="02000000000000000000" pitchFamily="2" charset="0"/>
                <a:ea typeface="Roboto" panose="02000000000000000000" pitchFamily="2" charset="0"/>
                <a:cs typeface="+mn-cs"/>
              </a:rPr>
              <a:t>diskretionära</a:t>
            </a:r>
            <a:r>
              <a:rPr lang="sv-SE" sz="700" kern="1200" dirty="0">
                <a:solidFill>
                  <a:schemeClr val="tx1"/>
                </a:solidFill>
                <a:latin typeface="Roboto" panose="02000000000000000000" pitchFamily="2" charset="0"/>
                <a:ea typeface="Roboto" panose="02000000000000000000" pitchFamily="2" charset="0"/>
                <a:cs typeface="+mn-cs"/>
              </a:rPr>
              <a:t> utmärkelser baserade på företagets totala intäkter, inklusive intäkter för investment </a:t>
            </a:r>
            <a:r>
              <a:rPr lang="sv-SE" sz="700" kern="1200" dirty="0" err="1">
                <a:solidFill>
                  <a:schemeClr val="tx1"/>
                </a:solidFill>
                <a:latin typeface="Roboto" panose="02000000000000000000" pitchFamily="2" charset="0"/>
                <a:ea typeface="Roboto" panose="02000000000000000000" pitchFamily="2" charset="0"/>
                <a:cs typeface="+mn-cs"/>
              </a:rPr>
              <a:t>banking</a:t>
            </a:r>
            <a:r>
              <a:rPr lang="sv-SE" sz="700" kern="1200" dirty="0">
                <a:solidFill>
                  <a:schemeClr val="tx1"/>
                </a:solidFill>
                <a:latin typeface="Roboto" panose="02000000000000000000" pitchFamily="2" charset="0"/>
                <a:ea typeface="Roboto" panose="02000000000000000000" pitchFamily="2" charset="0"/>
                <a:cs typeface="+mn-cs"/>
              </a:rPr>
              <a:t>. Dock ska ingen sådan personal få ersättning baserat på specifika investment </a:t>
            </a:r>
            <a:r>
              <a:rPr lang="sv-SE" sz="700" kern="1200" dirty="0" err="1">
                <a:solidFill>
                  <a:schemeClr val="tx1"/>
                </a:solidFill>
                <a:latin typeface="Roboto" panose="02000000000000000000" pitchFamily="2" charset="0"/>
                <a:ea typeface="Roboto" panose="02000000000000000000" pitchFamily="2" charset="0"/>
                <a:cs typeface="+mn-cs"/>
              </a:rPr>
              <a:t>banking</a:t>
            </a:r>
            <a:r>
              <a:rPr lang="sv-SE" sz="700" kern="1200" dirty="0">
                <a:solidFill>
                  <a:schemeClr val="tx1"/>
                </a:solidFill>
                <a:latin typeface="Roboto" panose="02000000000000000000" pitchFamily="2" charset="0"/>
                <a:ea typeface="Roboto" panose="02000000000000000000" pitchFamily="2" charset="0"/>
                <a:cs typeface="+mn-cs"/>
              </a:rPr>
              <a:t> </a:t>
            </a:r>
            <a:r>
              <a:rPr lang="sv-SE" sz="700" dirty="0">
                <a:latin typeface="Roboto" panose="02000000000000000000" pitchFamily="2" charset="0"/>
                <a:ea typeface="Roboto" panose="02000000000000000000" pitchFamily="2" charset="0"/>
              </a:rPr>
              <a:t>transaktioner.</a:t>
            </a:r>
          </a:p>
          <a:p>
            <a:pPr marL="0" indent="0" algn="l" defTabSz="914400" rtl="0" eaLnBrk="1" latinLnBrk="0" hangingPunct="1">
              <a:lnSpc>
                <a:spcPct val="110000"/>
              </a:lnSpc>
              <a:spcBef>
                <a:spcPts val="600"/>
              </a:spcBef>
              <a:buNone/>
            </a:pPr>
            <a:r>
              <a:rPr lang="sv-SE" sz="700" b="1" kern="1200" dirty="0">
                <a:solidFill>
                  <a:srgbClr val="FB4F00"/>
                </a:solidFill>
                <a:latin typeface="Roboto" panose="02000000000000000000" pitchFamily="2" charset="0"/>
                <a:ea typeface="Roboto" panose="02000000000000000000" pitchFamily="2" charset="0"/>
                <a:cs typeface="+mn-cs"/>
              </a:rPr>
              <a:t>Mångfaldigande och spridning</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Investeringsrekommendationer uppdateras normalt sätt två gånger per månad. Materialet får inte mångfaldigas utan Swedbank Researchs (en enhet inom LC&amp;I) medgivande. </a:t>
            </a:r>
          </a:p>
          <a:p>
            <a:pPr marL="0" indent="0" algn="l" defTabSz="914400" rtl="0" eaLnBrk="1" latinLnBrk="0" hangingPunct="1">
              <a:lnSpc>
                <a:spcPct val="110000"/>
              </a:lnSpc>
              <a:spcBef>
                <a:spcPts val="600"/>
              </a:spcBef>
              <a:buNone/>
            </a:pPr>
            <a:r>
              <a:rPr lang="sv-SE" sz="700" b="1" kern="1200" dirty="0">
                <a:solidFill>
                  <a:srgbClr val="FB4F00"/>
                </a:solidFill>
                <a:latin typeface="Roboto" panose="02000000000000000000" pitchFamily="2" charset="0"/>
                <a:ea typeface="Roboto" panose="02000000000000000000" pitchFamily="2" charset="0"/>
                <a:cs typeface="+mn-cs"/>
              </a:rPr>
              <a:t>Producent</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Producerad av </a:t>
            </a:r>
            <a:r>
              <a:rPr lang="sv-SE" sz="700" dirty="0" err="1">
                <a:latin typeface="Roboto" panose="02000000000000000000" pitchFamily="2" charset="0"/>
                <a:ea typeface="Roboto" panose="02000000000000000000" pitchFamily="2" charset="0"/>
              </a:rPr>
              <a:t>Macro</a:t>
            </a:r>
            <a:r>
              <a:rPr lang="sv-SE" sz="700" dirty="0">
                <a:latin typeface="Roboto" panose="02000000000000000000" pitchFamily="2" charset="0"/>
                <a:ea typeface="Roboto" panose="02000000000000000000" pitchFamily="2" charset="0"/>
              </a:rPr>
              <a:t> Research</a:t>
            </a:r>
          </a:p>
          <a:p>
            <a:pPr marL="0" indent="0">
              <a:lnSpc>
                <a:spcPct val="110000"/>
              </a:lnSpc>
              <a:spcBef>
                <a:spcPts val="0"/>
              </a:spcBef>
              <a:buNone/>
            </a:pPr>
            <a:r>
              <a:rPr lang="sv-SE" sz="700" dirty="0">
                <a:latin typeface="Roboto" panose="02000000000000000000" pitchFamily="2" charset="0"/>
                <a:ea typeface="Roboto" panose="02000000000000000000" pitchFamily="2" charset="0"/>
              </a:rPr>
              <a:t>Swedbank LC&amp;I, Swedbank AB (</a:t>
            </a:r>
            <a:r>
              <a:rPr lang="sv-SE" sz="700" dirty="0" err="1">
                <a:latin typeface="Roboto" panose="02000000000000000000" pitchFamily="2" charset="0"/>
                <a:ea typeface="Roboto" panose="02000000000000000000" pitchFamily="2" charset="0"/>
              </a:rPr>
              <a:t>publ</a:t>
            </a:r>
            <a:r>
              <a:rPr lang="sv-SE" sz="700" dirty="0">
                <a:latin typeface="Roboto" panose="02000000000000000000" pitchFamily="2" charset="0"/>
                <a:ea typeface="Roboto" panose="02000000000000000000" pitchFamily="2" charset="0"/>
              </a:rPr>
              <a:t>), SE-105 34</a:t>
            </a:r>
          </a:p>
          <a:p>
            <a:pPr marL="0" indent="0">
              <a:lnSpc>
                <a:spcPct val="110000"/>
              </a:lnSpc>
              <a:spcBef>
                <a:spcPts val="0"/>
              </a:spcBef>
              <a:buNone/>
            </a:pPr>
            <a:r>
              <a:rPr lang="sv-SE" sz="700" dirty="0" err="1">
                <a:latin typeface="Roboto" panose="02000000000000000000" pitchFamily="2" charset="0"/>
                <a:ea typeface="Roboto" panose="02000000000000000000" pitchFamily="2" charset="0"/>
              </a:rPr>
              <a:t>Stockholm.Besöksadress</a:t>
            </a:r>
            <a:r>
              <a:rPr lang="sv-SE" sz="700" dirty="0">
                <a:latin typeface="Roboto" panose="02000000000000000000" pitchFamily="2" charset="0"/>
                <a:ea typeface="Roboto" panose="02000000000000000000" pitchFamily="2" charset="0"/>
              </a:rPr>
              <a:t>: Malmskillnadsgatan 23, 111 57 Stockholm.</a:t>
            </a:r>
          </a:p>
        </p:txBody>
      </p:sp>
      <p:sp>
        <p:nvSpPr>
          <p:cNvPr id="3" name="Date Placeholder 2">
            <a:extLst>
              <a:ext uri="{FF2B5EF4-FFF2-40B4-BE49-F238E27FC236}">
                <a16:creationId xmlns:a16="http://schemas.microsoft.com/office/drawing/2014/main" id="{CE4390E0-1A81-4F65-BA11-25C1FC9EE14D}"/>
              </a:ext>
            </a:extLst>
          </p:cNvPr>
          <p:cNvSpPr>
            <a:spLocks noGrp="1"/>
          </p:cNvSpPr>
          <p:nvPr>
            <p:ph type="dt" sz="half" idx="10"/>
          </p:nvPr>
        </p:nvSpPr>
        <p:spPr/>
        <p:txBody>
          <a:bodyPr/>
          <a:lstStyle/>
          <a:p>
            <a:endParaRPr lang="en-GB" dirty="0"/>
          </a:p>
        </p:txBody>
      </p:sp>
      <p:sp>
        <p:nvSpPr>
          <p:cNvPr id="4" name="Slide Number Placeholder 3">
            <a:extLst>
              <a:ext uri="{FF2B5EF4-FFF2-40B4-BE49-F238E27FC236}">
                <a16:creationId xmlns:a16="http://schemas.microsoft.com/office/drawing/2014/main" id="{79455742-B97E-4C55-A19E-413400E3F95A}"/>
              </a:ext>
            </a:extLst>
          </p:cNvPr>
          <p:cNvSpPr>
            <a:spLocks noGrp="1"/>
          </p:cNvSpPr>
          <p:nvPr>
            <p:ph type="sldNum" sz="quarter" idx="11"/>
          </p:nvPr>
        </p:nvSpPr>
        <p:spPr/>
        <p:txBody>
          <a:body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14044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1 One chart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4224" y="481665"/>
            <a:ext cx="10620375" cy="1052240"/>
          </a:xfrm>
        </p:spPr>
        <p:txBody>
          <a:bodyPr/>
          <a:lstStyle>
            <a:lvl1pPr>
              <a:lnSpc>
                <a:spcPct val="90000"/>
              </a:lnSpc>
              <a:defRPr baseline="0"/>
            </a:lvl1pPr>
          </a:lstStyle>
          <a:p>
            <a:r>
              <a:rPr lang="en-GB" noProof="0" dirty="0"/>
              <a:t>Click to add heading on maximum two rows</a:t>
            </a:r>
          </a:p>
        </p:txBody>
      </p:sp>
      <p:sp>
        <p:nvSpPr>
          <p:cNvPr id="3" name="Content Placeholder 2"/>
          <p:cNvSpPr>
            <a:spLocks noGrp="1"/>
          </p:cNvSpPr>
          <p:nvPr>
            <p:ph idx="1" hasCustomPrompt="1"/>
          </p:nvPr>
        </p:nvSpPr>
        <p:spPr>
          <a:xfrm>
            <a:off x="784224" y="1763713"/>
            <a:ext cx="10621963" cy="4175125"/>
          </a:xfrm>
          <a:solidFill>
            <a:schemeClr val="accent2"/>
          </a:solidFill>
        </p:spPr>
        <p:txBody>
          <a:bodyPr/>
          <a:lstStyle/>
          <a:p>
            <a:pPr lvl="0"/>
            <a:r>
              <a:rPr lang="en-GB" dirty="0"/>
              <a:t>Click to add text</a:t>
            </a:r>
            <a:endParaRPr lang="en-GB" noProof="0" dirty="0"/>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_DateCustomA"/>
          <p:cNvSpPr>
            <a:spLocks noGrp="1"/>
          </p:cNvSpPr>
          <p:nvPr>
            <p:ph type="dt" sz="half" idx="10"/>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859873C9-BF5D-4A9A-BB31-45BBB7BABAF7}" type="slidenum">
              <a:rPr lang="en-GB" noProof="0" smtClean="0"/>
              <a:t>‹#›</a:t>
            </a:fld>
            <a:endParaRPr lang="en-GB" noProof="0" dirty="0"/>
          </a:p>
        </p:txBody>
      </p:sp>
      <p:sp>
        <p:nvSpPr>
          <p:cNvPr id="8" name="Subtitle 2">
            <a:extLst>
              <a:ext uri="{FF2B5EF4-FFF2-40B4-BE49-F238E27FC236}">
                <a16:creationId xmlns:a16="http://schemas.microsoft.com/office/drawing/2014/main" id="{31AD98AB-F5A7-4E4A-9DCD-46C00F018906}"/>
              </a:ext>
            </a:extLst>
          </p:cNvPr>
          <p:cNvSpPr>
            <a:spLocks noGrp="1"/>
          </p:cNvSpPr>
          <p:nvPr>
            <p:ph type="subTitle" idx="13" hasCustomPrompt="1"/>
          </p:nvPr>
        </p:nvSpPr>
        <p:spPr>
          <a:xfrm>
            <a:off x="787399" y="1013791"/>
            <a:ext cx="9178925" cy="516835"/>
          </a:xfrm>
        </p:spPr>
        <p:txBody>
          <a:bodyPr/>
          <a:lstStyle>
            <a:lvl1pPr marL="0" indent="0" algn="l">
              <a:buNone/>
              <a:defRPr sz="22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 heading on maximum one row</a:t>
            </a:r>
          </a:p>
        </p:txBody>
      </p:sp>
    </p:spTree>
    <p:extLst>
      <p:ext uri="{BB962C8B-B14F-4D97-AF65-F5344CB8AC3E}">
        <p14:creationId xmlns:p14="http://schemas.microsoft.com/office/powerpoint/2010/main" val="37952587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End slide, oak shape &amp; logotype">
    <p:bg>
      <p:bgPr>
        <a:solidFill>
          <a:srgbClr val="FDC92A"/>
        </a:solidFill>
        <a:effectLst/>
      </p:bgPr>
    </p:bg>
    <p:spTree>
      <p:nvGrpSpPr>
        <p:cNvPr id="1" name=""/>
        <p:cNvGrpSpPr/>
        <p:nvPr/>
      </p:nvGrpSpPr>
      <p:grpSpPr>
        <a:xfrm>
          <a:off x="0" y="0"/>
          <a:ext cx="0" cy="0"/>
          <a:chOff x="0" y="0"/>
          <a:chExt cx="0" cy="0"/>
        </a:xfrm>
      </p:grpSpPr>
      <p:pic>
        <p:nvPicPr>
          <p:cNvPr id="11" name="Bildobjekt 3">
            <a:extLst>
              <a:ext uri="{FF2B5EF4-FFF2-40B4-BE49-F238E27FC236}">
                <a16:creationId xmlns:a16="http://schemas.microsoft.com/office/drawing/2014/main" id="{58D7241C-1382-42A0-91AA-EBCB856DB4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pic>
        <p:nvPicPr>
          <p:cNvPr id="13" name="Bildobjekt 8">
            <a:extLst>
              <a:ext uri="{FF2B5EF4-FFF2-40B4-BE49-F238E27FC236}">
                <a16:creationId xmlns:a16="http://schemas.microsoft.com/office/drawing/2014/main" id="{F2EF57CF-4C06-47C5-A4D5-BF30A836471D}"/>
              </a:ext>
            </a:extLst>
          </p:cNvPr>
          <p:cNvPicPr>
            <a:picLocks noChangeAspect="1"/>
          </p:cNvPicPr>
          <p:nvPr userDrawn="1"/>
        </p:nvPicPr>
        <p:blipFill>
          <a:blip r:embed="rId3"/>
          <a:stretch>
            <a:fillRect/>
          </a:stretch>
        </p:blipFill>
        <p:spPr>
          <a:xfrm>
            <a:off x="2598116" y="2731502"/>
            <a:ext cx="7415902" cy="1592702"/>
          </a:xfrm>
          <a:prstGeom prst="rect">
            <a:avLst/>
          </a:prstGeom>
        </p:spPr>
      </p:pic>
      <p:sp>
        <p:nvSpPr>
          <p:cNvPr id="9" name="image" descr="{&quot;templafy&quot;:{&quot;type&quot;:&quot;image&quot;,&quot;binding&quot;:&quot;Form.InformationClasses.BoxfrontPP&quot;,&quot;inheritDimensions&quot;:&quot;inheritNone&quot;,&quot;width&quot;:&quot;&quot;,&quot;height&quot;:&quot;0.98 cm&quot;,&quot;visibility&quot;:{&quot;action&quot;:&quot;hide&quot;,&quot;compareValue&quot;:&quot;Confidential&quot;,&quot;binding&quot;:&quot;Form.InformationClasses.Term&quot;,&quot;operator&quot;:&quot;notEquals&quot;}}}" title="Form.InformationClasses.BoxfrontPP">
            <a:extLst>
              <a:ext uri="{FF2B5EF4-FFF2-40B4-BE49-F238E27FC236}">
                <a16:creationId xmlns:a16="http://schemas.microsoft.com/office/drawing/2014/main" id="{9AF83976-4C8B-4346-9D02-F6D2231AADFD}"/>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chemeClr val="bg2"/>
              </a:solidFill>
            </a:endParaRPr>
          </a:p>
        </p:txBody>
      </p:sp>
      <p:sp>
        <p:nvSpPr>
          <p:cNvPr id="10" name="text" descr="{&quot;templafy&quot;:{&quot;type&quot;:&quot;text&quot;,&quot;binding&quot;:&quot;Form.InformationClasses.TermfrontPP&quot;}}" title="Form.InformationClasses.TermfrontPP">
            <a:extLst>
              <a:ext uri="{FF2B5EF4-FFF2-40B4-BE49-F238E27FC236}">
                <a16:creationId xmlns:a16="http://schemas.microsoft.com/office/drawing/2014/main" id="{42A3E501-303C-44A9-8724-5C6E7EFA99BA}"/>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rgbClr val="FF5F00"/>
              </a:solidFill>
              <a:latin typeface="Swedbank Headline Bold" panose="02000000000000000000" pitchFamily="50" charset="0"/>
            </a:endParaRPr>
          </a:p>
        </p:txBody>
      </p:sp>
    </p:spTree>
    <p:extLst>
      <p:ext uri="{BB962C8B-B14F-4D97-AF65-F5344CB8AC3E}">
        <p14:creationId xmlns:p14="http://schemas.microsoft.com/office/powerpoint/2010/main" val="101579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End slide with image &amp; logo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pic>
        <p:nvPicPr>
          <p:cNvPr id="8" name="Bildobjekt 8">
            <a:extLst>
              <a:ext uri="{FF2B5EF4-FFF2-40B4-BE49-F238E27FC236}">
                <a16:creationId xmlns:a16="http://schemas.microsoft.com/office/drawing/2014/main" id="{B09103F3-7122-4AAE-8A93-C7507B7A5025}"/>
              </a:ext>
            </a:extLst>
          </p:cNvPr>
          <p:cNvPicPr>
            <a:picLocks noChangeAspect="1"/>
          </p:cNvPicPr>
          <p:nvPr userDrawn="1"/>
        </p:nvPicPr>
        <p:blipFill>
          <a:blip r:embed="rId3"/>
          <a:stretch>
            <a:fillRect/>
          </a:stretch>
        </p:blipFill>
        <p:spPr bwMode="auto">
          <a:xfrm>
            <a:off x="2598116" y="2731502"/>
            <a:ext cx="7415902" cy="1592702"/>
          </a:xfrm>
          <a:prstGeom prst="rect">
            <a:avLst/>
          </a:prstGeom>
        </p:spPr>
      </p:pic>
      <p:sp>
        <p:nvSpPr>
          <p:cNvPr id="7" name="image" descr="{&quot;templafy&quot;:{&quot;type&quot;:&quot;image&quot;,&quot;binding&quot;:&quot;Form.InformationClasses.BoxfrontPP&quot;,&quot;inheritDimensions&quot;:&quot;inheritNone&quot;,&quot;width&quot;:&quot;&quot;,&quot;height&quot;:&quot;0.98 cm&quot;,&quot;visibility&quot;:{&quot;action&quot;:&quot;hide&quot;,&quot;compareValue&quot;:&quot;Confidential&quot;,&quot;binding&quot;:&quot;Form.InformationClasses.Term&quot;,&quot;operator&quot;:&quot;notEquals&quot;}}}" title="Form.InformationClasses.BoxfrontPP">
            <a:extLst>
              <a:ext uri="{FF2B5EF4-FFF2-40B4-BE49-F238E27FC236}">
                <a16:creationId xmlns:a16="http://schemas.microsoft.com/office/drawing/2014/main" id="{D31AA2B2-193B-4249-B13A-062F30CC8613}"/>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chemeClr val="bg2"/>
              </a:solidFill>
            </a:endParaRPr>
          </a:p>
        </p:txBody>
      </p:sp>
      <p:sp>
        <p:nvSpPr>
          <p:cNvPr id="9" name="text" descr="{&quot;templafy&quot;:{&quot;type&quot;:&quot;text&quot;,&quot;binding&quot;:&quot;Form.InformationClasses.TermfrontPP&quot;}}" title="Form.InformationClasses.TermfrontPP">
            <a:extLst>
              <a:ext uri="{FF2B5EF4-FFF2-40B4-BE49-F238E27FC236}">
                <a16:creationId xmlns:a16="http://schemas.microsoft.com/office/drawing/2014/main" id="{C9FCE636-D515-426D-90A0-A5B44E02ADFB}"/>
              </a:ext>
            </a:extLst>
          </p:cNvPr>
          <p:cNvSpPr/>
          <p:nvPr userDrawn="1"/>
        </p:nvSpPr>
        <p:spPr>
          <a:xfrm>
            <a:off x="-2707" y="354123"/>
            <a:ext cx="1839621"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000" rIns="162000" rtlCol="0" anchor="ctr"/>
          <a:lstStyle/>
          <a:p>
            <a:pPr algn="r">
              <a:spcBef>
                <a:spcPts val="600"/>
              </a:spcBef>
            </a:pPr>
            <a:endParaRPr lang="en-GB" sz="1400" noProof="0" dirty="0">
              <a:solidFill>
                <a:srgbClr val="FF5F00"/>
              </a:solidFill>
              <a:latin typeface="Swedbank Headline Bold" panose="02000000000000000000" pitchFamily="50" charset="0"/>
            </a:endParaRPr>
          </a:p>
        </p:txBody>
      </p:sp>
    </p:spTree>
    <p:extLst>
      <p:ext uri="{BB962C8B-B14F-4D97-AF65-F5344CB8AC3E}">
        <p14:creationId xmlns:p14="http://schemas.microsoft.com/office/powerpoint/2010/main" val="1622869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Agenda">
    <p:bg>
      <p:bgPr>
        <a:solidFill>
          <a:srgbClr val="FAEFE5"/>
        </a:solidFill>
        <a:effectLst/>
      </p:bgPr>
    </p:bg>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784225" y="481665"/>
            <a:ext cx="10620376" cy="783144"/>
          </a:xfrm>
        </p:spPr>
        <p:txBody>
          <a:bodyPr/>
          <a:lstStyle>
            <a:lvl1pPr>
              <a:defRPr sz="4400">
                <a:solidFill>
                  <a:srgbClr val="FF5E00"/>
                </a:solidFill>
              </a:defRPr>
            </a:lvl1pPr>
          </a:lstStyle>
          <a:p>
            <a:r>
              <a:rPr lang="en-GB" dirty="0"/>
              <a:t>Click to add Agenda heading</a:t>
            </a:r>
          </a:p>
        </p:txBody>
      </p:sp>
      <p:sp>
        <p:nvSpPr>
          <p:cNvPr id="10" name="Text Placeholder 2"/>
          <p:cNvSpPr>
            <a:spLocks noGrp="1"/>
          </p:cNvSpPr>
          <p:nvPr>
            <p:ph type="body" sz="quarter" idx="13" hasCustomPrompt="1"/>
          </p:nvPr>
        </p:nvSpPr>
        <p:spPr>
          <a:xfrm>
            <a:off x="784225" y="1763713"/>
            <a:ext cx="10620375" cy="4175125"/>
          </a:xfrm>
        </p:spPr>
        <p:txBody>
          <a:bodyPr numCol="2" spcCol="360000"/>
          <a:lstStyle>
            <a:lvl1pPr marL="457200" indent="-457200">
              <a:spcBef>
                <a:spcPts val="600"/>
              </a:spcBef>
              <a:buClr>
                <a:schemeClr val="accent1"/>
              </a:buClr>
              <a:buSzPct val="100000"/>
              <a:buFont typeface="+mj-lt"/>
              <a:buAutoNum type="arabicPeriod"/>
              <a:defRPr sz="3200" b="0">
                <a:solidFill>
                  <a:srgbClr val="FF5E00"/>
                </a:solidFill>
                <a:latin typeface="Swedbank Headline Bold" panose="02000000000000000000" pitchFamily="50" charset="0"/>
              </a:defRPr>
            </a:lvl1pPr>
            <a:lvl2pPr marL="817200" indent="-360000">
              <a:spcBef>
                <a:spcPts val="600"/>
              </a:spcBef>
              <a:buClr>
                <a:schemeClr val="accent1"/>
              </a:buClr>
              <a:buSzPct val="100000"/>
              <a:buFont typeface="Arial" panose="020B0604020202020204" pitchFamily="34" charset="0"/>
              <a:buChar char="●"/>
              <a:defRPr sz="2400">
                <a:solidFill>
                  <a:schemeClr val="tx2"/>
                </a:solidFill>
                <a:latin typeface="Swedbank Headline Bold" panose="02000000000000000000" pitchFamily="50" charset="0"/>
              </a:defRPr>
            </a:lvl2pPr>
            <a:lvl3pPr marL="1177200" indent="-360000">
              <a:spcBef>
                <a:spcPts val="600"/>
              </a:spcBef>
              <a:buClr>
                <a:schemeClr val="accent1"/>
              </a:buClr>
              <a:buFont typeface="Arial" panose="020B0604020202020204" pitchFamily="34" charset="0"/>
              <a:buChar char="−"/>
              <a:defRPr sz="1800">
                <a:solidFill>
                  <a:schemeClr val="tx2"/>
                </a:solidFill>
                <a:latin typeface="Swedbank Headline Bold" panose="02000000000000000000" pitchFamily="50" charset="0"/>
              </a:defRPr>
            </a:lvl3pPr>
            <a:lvl4pPr marL="1177200" indent="-360000">
              <a:spcBef>
                <a:spcPts val="600"/>
              </a:spcBef>
              <a:buClr>
                <a:schemeClr val="accent1"/>
              </a:buClr>
              <a:buFont typeface="Arial" panose="020B0604020202020204" pitchFamily="34" charset="0"/>
              <a:buChar char="−"/>
              <a:defRPr sz="1800"/>
            </a:lvl4pPr>
            <a:lvl5pPr marL="1177200" indent="-360000">
              <a:spcBef>
                <a:spcPts val="600"/>
              </a:spcBef>
              <a:buClr>
                <a:schemeClr val="accent1"/>
              </a:buClr>
              <a:buFont typeface="Arial" panose="020B0604020202020204" pitchFamily="34" charset="0"/>
              <a:buChar char="−"/>
              <a:defRPr sz="1800"/>
            </a:lvl5pPr>
            <a:lvl6pPr marL="1177200" indent="-360000">
              <a:spcBef>
                <a:spcPts val="600"/>
              </a:spcBef>
              <a:buClr>
                <a:schemeClr val="accent1"/>
              </a:buClr>
              <a:buFont typeface="Arial" panose="020B0604020202020204" pitchFamily="34" charset="0"/>
              <a:buChar char="−"/>
              <a:defRPr sz="1800"/>
            </a:lvl6pPr>
            <a:lvl7pPr marL="1177200" indent="-360000">
              <a:spcBef>
                <a:spcPts val="600"/>
              </a:spcBef>
              <a:buClr>
                <a:schemeClr val="accent1"/>
              </a:buClr>
              <a:buFont typeface="Arial" panose="020B0604020202020204" pitchFamily="34" charset="0"/>
              <a:buChar char="−"/>
              <a:defRPr sz="1800"/>
            </a:lvl7pPr>
            <a:lvl8pPr marL="1177200" indent="-360000">
              <a:spcBef>
                <a:spcPts val="600"/>
              </a:spcBef>
              <a:buClr>
                <a:schemeClr val="accent1"/>
              </a:buClr>
              <a:buFont typeface="Arial" panose="020B0604020202020204" pitchFamily="34" charset="0"/>
              <a:buChar char="−"/>
              <a:defRPr sz="1800"/>
            </a:lvl8pPr>
            <a:lvl9pPr marL="1177200" indent="-360000">
              <a:spcBef>
                <a:spcPts val="600"/>
              </a:spcBef>
              <a:buClr>
                <a:schemeClr val="accent1"/>
              </a:buClr>
              <a:buFont typeface="Arial" panose="020B0604020202020204" pitchFamily="34" charset="0"/>
              <a:buChar char="−"/>
              <a:defRPr sz="1800">
                <a:solidFill>
                  <a:schemeClr val="tx1"/>
                </a:solidFill>
                <a:latin typeface="+mn-lt"/>
              </a:defRPr>
            </a:lvl9pPr>
          </a:lstStyle>
          <a:p>
            <a:pPr lvl="0"/>
            <a:r>
              <a:rPr lang="en-GB" dirty="0"/>
              <a:t>Click to add text</a:t>
            </a:r>
          </a:p>
          <a:p>
            <a:pPr lvl="1"/>
            <a:r>
              <a:rPr lang="en-GB" dirty="0"/>
              <a:t>Second level</a:t>
            </a:r>
          </a:p>
          <a:p>
            <a:pPr lvl="2"/>
            <a:r>
              <a:rPr lang="en-GB" dirty="0"/>
              <a:t>Third level</a:t>
            </a:r>
          </a:p>
          <a:p>
            <a:pPr lvl="3"/>
            <a:endParaRPr lang="en-GB" dirty="0"/>
          </a:p>
        </p:txBody>
      </p:sp>
      <p:sp>
        <p:nvSpPr>
          <p:cNvPr id="3" name="Date_DateCustomA" hidden="1"/>
          <p:cNvSpPr>
            <a:spLocks noGrp="1"/>
          </p:cNvSpPr>
          <p:nvPr>
            <p:ph type="dt" sz="half" idx="10"/>
          </p:nvPr>
        </p:nvSpPr>
        <p:spPr>
          <a:xfrm>
            <a:off x="0" y="6912000"/>
            <a:ext cx="0" cy="0"/>
          </a:xfrm>
        </p:spPr>
        <p:txBody>
          <a:bodyPr/>
          <a:lstStyle>
            <a:lvl1pPr>
              <a:defRPr sz="100">
                <a:noFill/>
              </a:defRPr>
            </a:lvl1pPr>
          </a:lstStyle>
          <a:p>
            <a:endParaRPr lang="en-GB" dirty="0"/>
          </a:p>
        </p:txBody>
      </p:sp>
      <p:sp>
        <p:nvSpPr>
          <p:cNvPr id="4" name="FLD_PresentationTitle" hidden="1"/>
          <p:cNvSpPr>
            <a:spLocks noGrp="1"/>
          </p:cNvSpPr>
          <p:nvPr>
            <p:ph type="ftr" sz="quarter" idx="11"/>
          </p:nvPr>
        </p:nvSpPr>
        <p:spPr>
          <a:xfrm>
            <a:off x="0" y="6912000"/>
            <a:ext cx="0" cy="0"/>
          </a:xfrm>
          <a:prstGeom prst="rect">
            <a:avLst/>
          </a:prstGeo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217770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467579" y="1533525"/>
            <a:ext cx="2786833"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da-DK" sz="1400" dirty="0">
                <a:latin typeface="Arial" panose="020B0604020202020204" pitchFamily="34" charset="0"/>
                <a:cs typeface="Arial" panose="020B0604020202020204" pitchFamily="34" charset="0"/>
              </a:rPr>
              <a:t>PICTURES</a:t>
            </a:r>
            <a:endParaRPr lang="da-DK"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900" b="1" noProof="1">
                <a:solidFill>
                  <a:schemeClr val="tx1"/>
                </a:solidFill>
                <a:latin typeface="Arial" panose="020B0604020202020204" pitchFamily="34" charset="0"/>
                <a:cs typeface="Arial" panose="020B0604020202020204" pitchFamily="34" charset="0"/>
              </a:rPr>
              <a:t>Insert corporate picture from Templafy</a:t>
            </a:r>
            <a:endParaRPr lang="da-DK"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Arial" panose="020B0604020202020204" pitchFamily="34" charset="0"/>
                <a:cs typeface="Arial" panose="020B0604020202020204" pitchFamily="34" charset="0"/>
              </a:rPr>
              <a:t>1.</a:t>
            </a:r>
            <a:r>
              <a:rPr lang="da-DK" altLang="da-DK" sz="900" b="0" noProof="1">
                <a:solidFill>
                  <a:schemeClr val="tx1"/>
                </a:solidFill>
                <a:latin typeface="Arial" panose="020B0604020202020204" pitchFamily="34" charset="0"/>
                <a:cs typeface="Arial" panose="020B0604020202020204" pitchFamily="34" charset="0"/>
              </a:rPr>
              <a:t> Click the blue </a:t>
            </a:r>
            <a:r>
              <a:rPr lang="da-DK" altLang="da-DK" sz="900" b="1" baseline="0" noProof="1">
                <a:solidFill>
                  <a:schemeClr val="tx1"/>
                </a:solidFill>
                <a:latin typeface="Arial" panose="020B0604020202020204" pitchFamily="34" charset="0"/>
                <a:cs typeface="Arial" panose="020B0604020202020204" pitchFamily="34" charset="0"/>
              </a:rPr>
              <a:t>Templafy </a:t>
            </a:r>
            <a:r>
              <a:rPr lang="da-DK" altLang="da-DK" sz="900" b="0" baseline="0" noProof="1">
                <a:solidFill>
                  <a:schemeClr val="tx1"/>
                </a:solidFill>
                <a:latin typeface="Arial" panose="020B0604020202020204" pitchFamily="34" charset="0"/>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Arial" panose="020B0604020202020204" pitchFamily="34" charset="0"/>
                <a:cs typeface="Arial" panose="020B0604020202020204" pitchFamily="34" charset="0"/>
              </a:rPr>
              <a:t>2. </a:t>
            </a:r>
            <a:r>
              <a:rPr lang="da-DK" altLang="da-DK" sz="900" b="0" baseline="0" noProof="1">
                <a:solidFill>
                  <a:schemeClr val="tx1"/>
                </a:solidFill>
                <a:latin typeface="Arial" panose="020B0604020202020204" pitchFamily="34" charset="0"/>
                <a:cs typeface="Arial" panose="020B0604020202020204" pitchFamily="34" charset="0"/>
              </a:rPr>
              <a:t>In the dropdown, click </a:t>
            </a:r>
            <a:r>
              <a:rPr lang="da-DK" altLang="da-DK" sz="900" b="1" baseline="0" noProof="1">
                <a:solidFill>
                  <a:schemeClr val="tx1"/>
                </a:solidFill>
                <a:latin typeface="Arial" panose="020B0604020202020204" pitchFamily="34" charset="0"/>
                <a:cs typeface="Arial" panose="020B0604020202020204" pitchFamily="34" charset="0"/>
              </a:rPr>
              <a:t>Images</a:t>
            </a:r>
            <a:r>
              <a:rPr lang="da-DK" altLang="da-DK" sz="900" b="0" baseline="0" noProof="1">
                <a:solidFill>
                  <a:schemeClr val="tx1"/>
                </a:solidFill>
                <a:latin typeface="Arial" panose="020B0604020202020204" pitchFamily="34" charset="0"/>
                <a:cs typeface="Arial" panose="020B0604020202020204" pitchFamily="34" charset="0"/>
              </a:rPr>
              <a:t>, </a:t>
            </a:r>
            <a:br>
              <a:rPr lang="da-DK" altLang="da-DK" sz="900" b="0" baseline="0" noProof="1">
                <a:solidFill>
                  <a:schemeClr val="tx1"/>
                </a:solidFill>
                <a:latin typeface="Arial" panose="020B0604020202020204" pitchFamily="34" charset="0"/>
                <a:cs typeface="Arial" panose="020B0604020202020204" pitchFamily="34" charset="0"/>
              </a:rPr>
            </a:br>
            <a:r>
              <a:rPr lang="da-DK" altLang="da-DK" sz="900" b="0" baseline="0" noProof="1">
                <a:solidFill>
                  <a:schemeClr val="tx1"/>
                </a:solidFill>
                <a:latin typeface="Arial" panose="020B0604020202020204" pitchFamily="34" charset="0"/>
                <a:cs typeface="Arial" panose="020B0604020202020204" pitchFamily="34" charset="0"/>
              </a:rPr>
              <a:t>or click the </a:t>
            </a:r>
            <a:r>
              <a:rPr lang="da-DK" altLang="da-DK" sz="900" b="1" baseline="0" noProof="1">
                <a:solidFill>
                  <a:schemeClr val="tx1"/>
                </a:solidFill>
                <a:latin typeface="Arial" panose="020B0604020202020204" pitchFamily="34" charset="0"/>
                <a:cs typeface="Arial" panose="020B0604020202020204" pitchFamily="34" charset="0"/>
              </a:rPr>
              <a:t>Images </a:t>
            </a:r>
            <a:r>
              <a:rPr lang="da-DK" altLang="da-DK" sz="900" b="0" i="0" baseline="0" noProof="1">
                <a:solidFill>
                  <a:schemeClr val="tx1"/>
                </a:solidFill>
                <a:latin typeface="Arial" panose="020B0604020202020204" pitchFamily="34" charset="0"/>
                <a:cs typeface="Arial" panose="020B0604020202020204" pitchFamily="34" charset="0"/>
              </a:rPr>
              <a:t>button</a:t>
            </a:r>
            <a:r>
              <a:rPr lang="da-DK" altLang="da-DK" sz="900" b="0" baseline="0" noProof="1">
                <a:solidFill>
                  <a:schemeClr val="tx1"/>
                </a:solidFill>
                <a:latin typeface="Arial" panose="020B0604020202020204" pitchFamily="34" charset="0"/>
                <a:cs typeface="Arial" panose="020B0604020202020204" pitchFamily="34" charset="0"/>
              </a:rPr>
              <a:t> in the Templafy pane on the right side of the screen</a:t>
            </a:r>
            <a:endParaRPr lang="da-DK" altLang="da-DK" sz="90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altLang="da-DK" sz="900" b="0" baseline="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Arial" panose="020B0604020202020204" pitchFamily="34" charset="0"/>
                <a:cs typeface="Arial" panose="020B0604020202020204" pitchFamily="34" charset="0"/>
              </a:rPr>
              <a:t>Insert picture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On slides with pictureplaceholder, click on the icon and choose </a:t>
            </a:r>
            <a:r>
              <a:rPr lang="da-DK" altLang="da-DK" sz="9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da-DK" sz="9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Click </a:t>
            </a:r>
            <a:r>
              <a:rPr lang="da-DK" altLang="da-DK" sz="900" b="1" noProof="1">
                <a:solidFill>
                  <a:schemeClr val="tx1"/>
                </a:solidFill>
                <a:latin typeface="Arial" panose="020B0604020202020204" pitchFamily="34" charset="0"/>
                <a:cs typeface="Arial" panose="020B0604020202020204" pitchFamily="34" charset="0"/>
              </a:rPr>
              <a:t>Crop</a:t>
            </a:r>
            <a:r>
              <a:rPr lang="da-DK" altLang="da-DK" sz="900" b="0" noProof="1">
                <a:solidFill>
                  <a:schemeClr val="tx1"/>
                </a:solidFill>
                <a:latin typeface="Arial" panose="020B0604020202020204" pitchFamily="34" charset="0"/>
                <a:cs typeface="Arial" panose="020B0604020202020204" pitchFamily="34" charset="0"/>
              </a:rPr>
              <a:t> to change size or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If you want to scale the picture,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-key down while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dragging the corners of the picture</a:t>
            </a:r>
            <a:br>
              <a:rPr lang="da-DK" altLang="da-DK" sz="900" b="0" noProof="1">
                <a:solidFill>
                  <a:schemeClr val="tx1"/>
                </a:solidFill>
                <a:latin typeface="Arial" panose="020B0604020202020204" pitchFamily="34" charset="0"/>
                <a:cs typeface="Arial" panose="020B0604020202020204" pitchFamily="34" charset="0"/>
              </a:rPr>
            </a:b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HINT: </a:t>
            </a:r>
            <a:r>
              <a:rPr lang="da-DK" altLang="da-DK" sz="900" b="0" noProof="1">
                <a:solidFill>
                  <a:schemeClr val="tx1"/>
                </a:solidFill>
                <a:latin typeface="Arial" panose="020B0604020202020204" pitchFamily="34" charset="0"/>
                <a:cs typeface="Arial" panose="020B0604020202020204" pitchFamily="34" charset="0"/>
              </a:rPr>
              <a:t>If you delete the picture and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insert a new one, the picture may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lie in front of the text or graphic.</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If this happens, select the picture,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right-click and choose </a:t>
            </a:r>
            <a:r>
              <a:rPr lang="da-DK" altLang="da-DK" sz="900" b="1" noProof="1">
                <a:solidFill>
                  <a:schemeClr val="tx1"/>
                </a:solidFill>
                <a:latin typeface="Arial" panose="020B0604020202020204" pitchFamily="34" charset="0"/>
                <a:cs typeface="Arial" panose="020B0604020202020204" pitchFamily="34" charset="0"/>
              </a:rPr>
              <a:t>Send to Back</a:t>
            </a:r>
          </a:p>
        </p:txBody>
      </p:sp>
      <p:grpSp>
        <p:nvGrpSpPr>
          <p:cNvPr id="26" name="Gruppe 25">
            <a:extLst>
              <a:ext uri="{FF2B5EF4-FFF2-40B4-BE49-F238E27FC236}">
                <a16:creationId xmlns:a16="http://schemas.microsoft.com/office/drawing/2014/main" id="{1E29220A-15A7-4D74-97D3-C35C0B6650BA}"/>
              </a:ext>
            </a:extLst>
          </p:cNvPr>
          <p:cNvGrpSpPr/>
          <p:nvPr userDrawn="1"/>
        </p:nvGrpSpPr>
        <p:grpSpPr>
          <a:xfrm>
            <a:off x="7254412" y="1801606"/>
            <a:ext cx="676669" cy="997704"/>
            <a:chOff x="6442771" y="2574072"/>
            <a:chExt cx="676669" cy="997704"/>
          </a:xfrm>
        </p:grpSpPr>
        <p:pic>
          <p:nvPicPr>
            <p:cNvPr id="27" name="Billede 26">
              <a:extLst>
                <a:ext uri="{FF2B5EF4-FFF2-40B4-BE49-F238E27FC236}">
                  <a16:creationId xmlns:a16="http://schemas.microsoft.com/office/drawing/2014/main" id="{3A5D5234-21E3-4579-AE5E-A650C0CF9FBA}"/>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38" name="Billede 37">
              <a:extLst>
                <a:ext uri="{FF2B5EF4-FFF2-40B4-BE49-F238E27FC236}">
                  <a16:creationId xmlns:a16="http://schemas.microsoft.com/office/drawing/2014/main" id="{C18E748C-FC83-400F-9C35-D988C1228010}"/>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42" name="Text Box 2">
            <a:extLst>
              <a:ext uri="{FF2B5EF4-FFF2-40B4-BE49-F238E27FC236}">
                <a16:creationId xmlns:a16="http://schemas.microsoft.com/office/drawing/2014/main" id="{00AD0EBC-0A41-4B26-9D79-79E0C00BBA85}"/>
              </a:ext>
            </a:extLst>
          </p:cNvPr>
          <p:cNvSpPr txBox="1">
            <a:spLocks noChangeArrowheads="1"/>
          </p:cNvSpPr>
          <p:nvPr userDrawn="1"/>
        </p:nvSpPr>
        <p:spPr bwMode="auto">
          <a:xfrm>
            <a:off x="790730" y="1539155"/>
            <a:ext cx="228036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400" dirty="0">
                <a:latin typeface="Arial" panose="020B0604020202020204" pitchFamily="34" charset="0"/>
                <a:cs typeface="Arial" panose="020B0604020202020204" pitchFamily="34" charset="0"/>
              </a:rPr>
              <a:t>TEXT STYLES</a:t>
            </a:r>
            <a:endParaRPr lang="da-DK" altLang="da-DK" sz="14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Use the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-key</a:t>
            </a:r>
            <a:r>
              <a:rPr lang="da-DK" altLang="da-DK" sz="900" b="0" baseline="0" noProof="1">
                <a:solidFill>
                  <a:schemeClr val="tx1"/>
                </a:solidFill>
                <a:latin typeface="Arial" panose="020B0604020202020204" pitchFamily="34" charset="0"/>
                <a:cs typeface="Arial" panose="020B0604020202020204" pitchFamily="34" charset="0"/>
              </a:rPr>
              <a:t> to jump through levels. Click </a:t>
            </a:r>
            <a:r>
              <a:rPr lang="da-DK" altLang="da-DK" sz="900" b="1" baseline="0" noProof="1">
                <a:solidFill>
                  <a:schemeClr val="tx1"/>
                </a:solidFill>
                <a:latin typeface="Arial" panose="020B0604020202020204" pitchFamily="34" charset="0"/>
                <a:cs typeface="Arial" panose="020B0604020202020204" pitchFamily="34" charset="0"/>
              </a:rPr>
              <a:t>ENTER</a:t>
            </a:r>
            <a:r>
              <a:rPr lang="da-DK" altLang="da-DK" sz="900" b="0" baseline="0" noProof="1">
                <a:solidFill>
                  <a:schemeClr val="tx1"/>
                </a:solidFill>
                <a:latin typeface="Arial" panose="020B0604020202020204" pitchFamily="34" charset="0"/>
                <a:cs typeface="Arial" panose="020B0604020202020204" pitchFamily="34" charset="0"/>
              </a:rPr>
              <a:t>, then </a:t>
            </a:r>
            <a:r>
              <a:rPr lang="da-DK" altLang="da-DK" sz="900" b="1" baseline="0" noProof="1">
                <a:solidFill>
                  <a:schemeClr val="tx1"/>
                </a:solidFill>
                <a:latin typeface="Arial" panose="020B0604020202020204" pitchFamily="34" charset="0"/>
                <a:cs typeface="Arial" panose="020B0604020202020204" pitchFamily="34" charset="0"/>
              </a:rPr>
              <a:t>TAB</a:t>
            </a:r>
            <a:r>
              <a:rPr lang="da-DK" altLang="da-DK" sz="9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da-DK" altLang="da-DK" sz="900" b="0" baseline="0" noProof="1">
                <a:solidFill>
                  <a:schemeClr val="tx1"/>
                </a:solidFill>
                <a:latin typeface="Arial" panose="020B0604020202020204" pitchFamily="34" charset="0"/>
                <a:cs typeface="Arial" panose="020B0604020202020204" pitchFamily="34" charset="0"/>
              </a:rPr>
              <a:t>To go back in levels use </a:t>
            </a:r>
            <a:r>
              <a:rPr lang="da-DK" altLang="da-DK" sz="900" b="1" baseline="0" noProof="1">
                <a:solidFill>
                  <a:schemeClr val="tx1"/>
                </a:solidFill>
                <a:latin typeface="Arial" panose="020B0604020202020204" pitchFamily="34" charset="0"/>
                <a:cs typeface="Arial" panose="020B0604020202020204" pitchFamily="34" charset="0"/>
              </a:rPr>
              <a:t>SHIFT-TAB</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900" noProof="1">
                <a:solidFill>
                  <a:schemeClr val="tx1"/>
                </a:solidFill>
                <a:latin typeface="Arial" panose="020B0604020202020204" pitchFamily="34" charset="0"/>
                <a:cs typeface="Arial" panose="020B0604020202020204" pitchFamily="34" charset="0"/>
              </a:rPr>
              <a:t>Alternatively, </a:t>
            </a:r>
            <a:r>
              <a:rPr lang="da-DK" sz="900" b="1" noProof="1">
                <a:solidFill>
                  <a:schemeClr val="tx1"/>
                </a:solidFill>
                <a:latin typeface="Arial" panose="020B0604020202020204" pitchFamily="34" charset="0"/>
                <a:cs typeface="Arial" panose="020B0604020202020204" pitchFamily="34" charset="0"/>
              </a:rPr>
              <a:t>Increase</a:t>
            </a:r>
            <a:r>
              <a:rPr lang="da-DK" sz="900" baseline="0" noProof="1">
                <a:solidFill>
                  <a:schemeClr val="tx1"/>
                </a:solidFill>
                <a:latin typeface="Arial" panose="020B0604020202020204" pitchFamily="34" charset="0"/>
                <a:cs typeface="Arial" panose="020B0604020202020204" pitchFamily="34" charset="0"/>
              </a:rPr>
              <a:t> and </a:t>
            </a:r>
            <a:r>
              <a:rPr lang="da-DK" sz="900" b="1" baseline="0" noProof="1">
                <a:solidFill>
                  <a:schemeClr val="tx1"/>
                </a:solidFill>
                <a:latin typeface="Arial" panose="020B0604020202020204" pitchFamily="34" charset="0"/>
                <a:cs typeface="Arial" panose="020B0604020202020204" pitchFamily="34" charset="0"/>
              </a:rPr>
              <a:t>Decrease</a:t>
            </a:r>
            <a:br>
              <a:rPr lang="da-DK" sz="900" b="1" baseline="0" noProof="1">
                <a:solidFill>
                  <a:schemeClr val="tx1"/>
                </a:solidFill>
                <a:latin typeface="Arial" panose="020B0604020202020204" pitchFamily="34" charset="0"/>
                <a:cs typeface="Arial" panose="020B0604020202020204" pitchFamily="34" charset="0"/>
              </a:rPr>
            </a:br>
            <a:r>
              <a:rPr lang="da-DK" sz="900" baseline="0" noProof="1">
                <a:solidFill>
                  <a:schemeClr val="tx1"/>
                </a:solidFill>
                <a:latin typeface="Arial" panose="020B0604020202020204" pitchFamily="34" charset="0"/>
                <a:cs typeface="Arial" panose="020B0604020202020204" pitchFamily="34" charset="0"/>
              </a:rPr>
              <a:t>list level can be used</a:t>
            </a:r>
          </a:p>
          <a:p>
            <a:pPr eaLnBrk="1" hangingPunct="1">
              <a:spcAft>
                <a:spcPts val="600"/>
              </a:spcAft>
              <a:defRPr/>
            </a:pPr>
            <a:endParaRPr lang="da-DK" sz="900" baseline="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HINT: </a:t>
            </a:r>
            <a:r>
              <a:rPr lang="da-DK" sz="9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Delete bullet for regular text.</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400" dirty="0">
                <a:latin typeface="Arial" panose="020B0604020202020204" pitchFamily="34" charset="0"/>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Click on the menu </a:t>
            </a:r>
            <a:r>
              <a:rPr lang="da-DK" altLang="da-DK" sz="900" b="1" noProof="1">
                <a:solidFill>
                  <a:schemeClr val="tx1"/>
                </a:solidFill>
                <a:latin typeface="Arial" panose="020B0604020202020204" pitchFamily="34" charset="0"/>
                <a:cs typeface="Arial" panose="020B0604020202020204" pitchFamily="34" charset="0"/>
              </a:rPr>
              <a:t>New Slide </a:t>
            </a:r>
            <a:r>
              <a:rPr lang="da-DK" altLang="da-DK" sz="900" b="0" noProof="1">
                <a:solidFill>
                  <a:schemeClr val="tx1"/>
                </a:solidFill>
                <a:latin typeface="Arial" panose="020B0604020202020204" pitchFamily="34" charset="0"/>
                <a:cs typeface="Arial" panose="020B0604020202020204" pitchFamily="34" charset="0"/>
              </a:rPr>
              <a:t>in the </a:t>
            </a:r>
            <a:r>
              <a:rPr lang="da-DK" altLang="da-DK" sz="900" b="1" noProof="1">
                <a:solidFill>
                  <a:schemeClr val="tx1"/>
                </a:solidFill>
                <a:latin typeface="Arial" panose="020B0604020202020204" pitchFamily="34" charset="0"/>
                <a:cs typeface="Arial" panose="020B0604020202020204" pitchFamily="34" charset="0"/>
              </a:rPr>
              <a:t>Home</a:t>
            </a:r>
            <a:r>
              <a:rPr lang="da-DK" altLang="da-DK" sz="900" b="0" noProof="1">
                <a:solidFill>
                  <a:schemeClr val="tx1"/>
                </a:solidFill>
                <a:latin typeface="Arial" panose="020B0604020202020204" pitchFamily="34" charset="0"/>
                <a:cs typeface="Arial" panose="020B0604020202020204" pitchFamily="34" charset="0"/>
              </a:rPr>
              <a:t> tab to insert a new slide</a:t>
            </a:r>
            <a:br>
              <a:rPr lang="da-DK" altLang="da-DK" sz="900" b="0" noProof="1">
                <a:solidFill>
                  <a:schemeClr val="tx1"/>
                </a:solidFill>
                <a:latin typeface="Arial" panose="020B0604020202020204" pitchFamily="34" charset="0"/>
                <a:cs typeface="Arial" panose="020B0604020202020204" pitchFamily="34" charset="0"/>
              </a:rPr>
            </a:b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Change layout</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sz="900" dirty="0" err="1">
                <a:solidFill>
                  <a:srgbClr val="000000"/>
                </a:solidFill>
                <a:latin typeface="Arial" panose="020B0604020202020204" pitchFamily="34" charset="0"/>
                <a:ea typeface="Roboto" panose="02000000000000000000" pitchFamily="2" charset="0"/>
                <a:cs typeface="Arial" panose="020B0604020202020204" pitchFamily="34" charset="0"/>
              </a:rPr>
              <a:t>Click</a:t>
            </a:r>
            <a:r>
              <a:rPr lang="da-DK" sz="900" dirty="0">
                <a:solidFill>
                  <a:srgbClr val="000000"/>
                </a:solidFill>
                <a:latin typeface="Arial" panose="020B0604020202020204" pitchFamily="34" charset="0"/>
                <a:ea typeface="Roboto" panose="02000000000000000000" pitchFamily="2" charset="0"/>
                <a:cs typeface="Arial" panose="020B0604020202020204" pitchFamily="34" charset="0"/>
              </a:rPr>
              <a:t> on the </a:t>
            </a:r>
            <a:r>
              <a:rPr lang="da-DK" sz="900" dirty="0" err="1">
                <a:solidFill>
                  <a:srgbClr val="000000"/>
                </a:solidFill>
                <a:latin typeface="Arial" panose="020B0604020202020204" pitchFamily="34" charset="0"/>
                <a:ea typeface="Roboto" panose="02000000000000000000" pitchFamily="2" charset="0"/>
                <a:cs typeface="Arial" panose="020B0604020202020204" pitchFamily="34" charset="0"/>
              </a:rPr>
              <a:t>arrownext</a:t>
            </a:r>
            <a:r>
              <a:rPr lang="da-DK" sz="900" dirty="0">
                <a:solidFill>
                  <a:srgbClr val="000000"/>
                </a:solidFill>
                <a:latin typeface="Arial" panose="020B0604020202020204" pitchFamily="34" charset="0"/>
                <a:ea typeface="Roboto" panose="02000000000000000000" pitchFamily="2" charset="0"/>
                <a:cs typeface="Arial" panose="020B0604020202020204" pitchFamily="34" charset="0"/>
              </a:rPr>
              <a:t> to </a:t>
            </a:r>
            <a:r>
              <a:rPr lang="da-DK" sz="900" b="1" dirty="0">
                <a:solidFill>
                  <a:srgbClr val="000000"/>
                </a:solidFill>
                <a:latin typeface="Arial" panose="020B0604020202020204" pitchFamily="34" charset="0"/>
                <a:ea typeface="Roboto" panose="02000000000000000000" pitchFamily="2" charset="0"/>
                <a:cs typeface="Arial" panose="020B0604020202020204" pitchFamily="34" charset="0"/>
              </a:rPr>
              <a:t>Layout</a:t>
            </a:r>
            <a:br>
              <a:rPr lang="da-DK" sz="900" b="1" dirty="0">
                <a:solidFill>
                  <a:srgbClr val="000000"/>
                </a:solidFill>
                <a:latin typeface="Arial" panose="020B0604020202020204" pitchFamily="34" charset="0"/>
                <a:ea typeface="Roboto" panose="02000000000000000000" pitchFamily="2" charset="0"/>
                <a:cs typeface="Arial" panose="020B0604020202020204" pitchFamily="34" charset="0"/>
              </a:rPr>
            </a:br>
            <a:r>
              <a:rPr lang="da-DK" sz="900" dirty="0">
                <a:solidFill>
                  <a:srgbClr val="000000"/>
                </a:solidFill>
                <a:latin typeface="Arial" panose="020B0604020202020204" pitchFamily="34" charset="0"/>
                <a:ea typeface="Roboto" panose="02000000000000000000" pitchFamily="2" charset="0"/>
                <a:cs typeface="Arial" panose="020B0604020202020204" pitchFamily="34" charset="0"/>
              </a:rPr>
              <a:t>to view a </a:t>
            </a:r>
            <a:r>
              <a:rPr lang="da-DK" sz="900" dirty="0" err="1">
                <a:solidFill>
                  <a:srgbClr val="000000"/>
                </a:solidFill>
                <a:latin typeface="Arial" panose="020B0604020202020204" pitchFamily="34" charset="0"/>
                <a:ea typeface="Roboto" panose="02000000000000000000" pitchFamily="2" charset="0"/>
                <a:cs typeface="Arial" panose="020B0604020202020204" pitchFamily="34" charset="0"/>
              </a:rPr>
              <a:t>dropdown</a:t>
            </a:r>
            <a:r>
              <a:rPr lang="da-DK" sz="900" dirty="0">
                <a:solidFill>
                  <a:srgbClr val="000000"/>
                </a:solidFill>
                <a:latin typeface="Arial" panose="020B0604020202020204" pitchFamily="34" charset="0"/>
                <a:ea typeface="Roboto" panose="02000000000000000000" pitchFamily="2" charset="0"/>
                <a:cs typeface="Arial" panose="020B0604020202020204" pitchFamily="34" charset="0"/>
              </a:rPr>
              <a:t> menu of </a:t>
            </a:r>
            <a:r>
              <a:rPr lang="da-DK" sz="900" dirty="0" err="1">
                <a:solidFill>
                  <a:srgbClr val="000000"/>
                </a:solidFill>
                <a:latin typeface="Arial" panose="020B0604020202020204" pitchFamily="34" charset="0"/>
                <a:ea typeface="Roboto" panose="02000000000000000000" pitchFamily="2" charset="0"/>
                <a:cs typeface="Arial" panose="020B0604020202020204" pitchFamily="34" charset="0"/>
              </a:rPr>
              <a:t>possible</a:t>
            </a:r>
            <a:r>
              <a:rPr lang="da-DK" sz="900" dirty="0">
                <a:solidFill>
                  <a:srgbClr val="000000"/>
                </a:solidFill>
                <a:latin typeface="Arial" panose="020B0604020202020204" pitchFamily="34" charset="0"/>
                <a:ea typeface="Roboto" panose="02000000000000000000" pitchFamily="2" charset="0"/>
                <a:cs typeface="Arial" panose="020B0604020202020204" pitchFamily="34" charset="0"/>
              </a:rPr>
              <a:t> slide layouts</a:t>
            </a:r>
            <a:br>
              <a:rPr lang="da-DK" altLang="da-DK" sz="900" b="0" baseline="0" noProof="1">
                <a:solidFill>
                  <a:schemeClr val="tx1"/>
                </a:solidFill>
                <a:latin typeface="Arial" panose="020B0604020202020204" pitchFamily="34" charset="0"/>
                <a:cs typeface="Arial" panose="020B0604020202020204" pitchFamily="34" charset="0"/>
              </a:rPr>
            </a:br>
            <a:br>
              <a:rPr lang="da-DK" altLang="da-DK" sz="900" b="0" baseline="0" noProof="1">
                <a:solidFill>
                  <a:schemeClr val="tx1"/>
                </a:solidFill>
                <a:latin typeface="Arial" panose="020B0604020202020204" pitchFamily="34" charset="0"/>
                <a:cs typeface="Arial" panose="020B0604020202020204" pitchFamily="34" charset="0"/>
              </a:rPr>
            </a:br>
            <a:r>
              <a:rPr lang="da-DK" sz="9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noProof="1">
                <a:solidFill>
                  <a:schemeClr val="tx1"/>
                </a:solidFill>
                <a:latin typeface="Arial" panose="020B0604020202020204" pitchFamily="34" charset="0"/>
                <a:cs typeface="Arial" panose="020B0604020202020204" pitchFamily="34" charset="0"/>
              </a:rPr>
              <a:t>Click the </a:t>
            </a:r>
            <a:r>
              <a:rPr lang="da-DK" altLang="da-DK" sz="900" b="1" baseline="0" noProof="1">
                <a:solidFill>
                  <a:schemeClr val="tx1"/>
                </a:solidFill>
                <a:latin typeface="Arial" panose="020B0604020202020204" pitchFamily="34" charset="0"/>
                <a:cs typeface="Arial" panose="020B0604020202020204" pitchFamily="34" charset="0"/>
              </a:rPr>
              <a:t>Reset </a:t>
            </a:r>
            <a:r>
              <a:rPr lang="da-DK" altLang="da-DK" sz="900" noProof="1">
                <a:solidFill>
                  <a:schemeClr val="tx1"/>
                </a:solidFill>
                <a:latin typeface="Arial" panose="020B0604020202020204" pitchFamily="34" charset="0"/>
                <a:cs typeface="Arial" panose="020B0604020202020204" pitchFamily="34" charset="0"/>
              </a:rPr>
              <a:t>menu to reset position, size</a:t>
            </a:r>
            <a:r>
              <a:rPr lang="da-DK" altLang="da-DK" sz="900" baseline="0" noProof="1">
                <a:solidFill>
                  <a:schemeClr val="tx1"/>
                </a:solidFill>
                <a:latin typeface="Arial" panose="020B0604020202020204" pitchFamily="34" charset="0"/>
                <a:cs typeface="Arial" panose="020B0604020202020204" pitchFamily="34" charset="0"/>
              </a:rPr>
              <a:t> and formatting of the </a:t>
            </a:r>
            <a:br>
              <a:rPr lang="da-DK" altLang="da-DK" sz="900" baseline="0" noProof="1">
                <a:solidFill>
                  <a:schemeClr val="tx1"/>
                </a:solidFill>
                <a:latin typeface="Arial" panose="020B0604020202020204" pitchFamily="34" charset="0"/>
                <a:cs typeface="Arial" panose="020B0604020202020204" pitchFamily="34" charset="0"/>
              </a:rPr>
            </a:br>
            <a:r>
              <a:rPr lang="da-DK" altLang="da-DK" sz="900" baseline="0" noProof="1">
                <a:solidFill>
                  <a:schemeClr val="tx1"/>
                </a:solidFill>
                <a:latin typeface="Arial" panose="020B0604020202020204" pitchFamily="34" charset="0"/>
                <a:cs typeface="Arial" panose="020B0604020202020204" pitchFamily="34" charset="0"/>
              </a:rPr>
              <a:t>slide placeholders to their default settings</a:t>
            </a:r>
            <a:endParaRPr lang="da-DK" altLang="da-DK" sz="90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43" name="Picture 2">
            <a:extLst>
              <a:ext uri="{FF2B5EF4-FFF2-40B4-BE49-F238E27FC236}">
                <a16:creationId xmlns:a16="http://schemas.microsoft.com/office/drawing/2014/main" id="{7082C8DC-C092-4676-B834-847B1F285858}"/>
              </a:ext>
            </a:extLst>
          </p:cNvPr>
          <p:cNvPicPr>
            <a:picLocks noChangeAspect="1"/>
          </p:cNvPicPr>
          <p:nvPr userDrawn="1"/>
        </p:nvPicPr>
        <p:blipFill>
          <a:blip r:embed="rId4"/>
          <a:stretch>
            <a:fillRect/>
          </a:stretch>
        </p:blipFill>
        <p:spPr>
          <a:xfrm>
            <a:off x="3110609" y="3248359"/>
            <a:ext cx="257143" cy="285714"/>
          </a:xfrm>
          <a:prstGeom prst="rect">
            <a:avLst/>
          </a:prstGeom>
        </p:spPr>
      </p:pic>
      <p:pic>
        <p:nvPicPr>
          <p:cNvPr id="46" name="Picture 29">
            <a:extLst>
              <a:ext uri="{FF2B5EF4-FFF2-40B4-BE49-F238E27FC236}">
                <a16:creationId xmlns:a16="http://schemas.microsoft.com/office/drawing/2014/main" id="{6B35B93D-CCEE-48AF-A769-8729CC05BE8A}"/>
              </a:ext>
            </a:extLst>
          </p:cNvPr>
          <p:cNvPicPr>
            <a:picLocks noChangeAspect="1"/>
          </p:cNvPicPr>
          <p:nvPr userDrawn="1"/>
        </p:nvPicPr>
        <p:blipFill>
          <a:blip r:embed="rId5"/>
          <a:stretch>
            <a:fillRect/>
          </a:stretch>
        </p:blipFill>
        <p:spPr>
          <a:xfrm>
            <a:off x="3111150" y="2525176"/>
            <a:ext cx="457143" cy="257143"/>
          </a:xfrm>
          <a:prstGeom prst="rect">
            <a:avLst/>
          </a:prstGeom>
        </p:spPr>
      </p:pic>
      <p:pic>
        <p:nvPicPr>
          <p:cNvPr id="51" name="Picture 33">
            <a:extLst>
              <a:ext uri="{FF2B5EF4-FFF2-40B4-BE49-F238E27FC236}">
                <a16:creationId xmlns:a16="http://schemas.microsoft.com/office/drawing/2014/main" id="{939F9DAB-8633-4819-950D-F5E391BF7718}"/>
              </a:ext>
            </a:extLst>
          </p:cNvPr>
          <p:cNvPicPr>
            <a:picLocks noChangeAspect="1"/>
          </p:cNvPicPr>
          <p:nvPr userDrawn="1"/>
        </p:nvPicPr>
        <p:blipFill rotWithShape="1">
          <a:blip r:embed="rId6"/>
          <a:srcRect l="3901" t="45142" r="62601" b="9046"/>
          <a:stretch/>
        </p:blipFill>
        <p:spPr>
          <a:xfrm>
            <a:off x="7254412" y="3044335"/>
            <a:ext cx="341204" cy="321707"/>
          </a:xfrm>
          <a:prstGeom prst="rect">
            <a:avLst/>
          </a:prstGeom>
        </p:spPr>
      </p:pic>
      <p:pic>
        <p:nvPicPr>
          <p:cNvPr id="55" name="Picture 16">
            <a:extLst>
              <a:ext uri="{FF2B5EF4-FFF2-40B4-BE49-F238E27FC236}">
                <a16:creationId xmlns:a16="http://schemas.microsoft.com/office/drawing/2014/main" id="{A13B127D-1BE4-4C8F-96F6-59C8D10D8F4E}"/>
              </a:ext>
            </a:extLst>
          </p:cNvPr>
          <p:cNvPicPr>
            <a:picLocks noChangeAspect="1"/>
          </p:cNvPicPr>
          <p:nvPr userDrawn="1"/>
        </p:nvPicPr>
        <p:blipFill>
          <a:blip r:embed="rId7"/>
          <a:stretch>
            <a:fillRect/>
          </a:stretch>
        </p:blipFill>
        <p:spPr>
          <a:xfrm>
            <a:off x="3117031" y="4238911"/>
            <a:ext cx="328881" cy="505501"/>
          </a:xfrm>
          <a:prstGeom prst="rect">
            <a:avLst/>
          </a:prstGeom>
        </p:spPr>
      </p:pic>
      <p:pic>
        <p:nvPicPr>
          <p:cNvPr id="56" name="Picture 20">
            <a:extLst>
              <a:ext uri="{FF2B5EF4-FFF2-40B4-BE49-F238E27FC236}">
                <a16:creationId xmlns:a16="http://schemas.microsoft.com/office/drawing/2014/main" id="{5730DD9A-26F6-4C14-AE7D-221D2B3F38DD}"/>
              </a:ext>
            </a:extLst>
          </p:cNvPr>
          <p:cNvPicPr>
            <a:picLocks noChangeAspect="1"/>
          </p:cNvPicPr>
          <p:nvPr userDrawn="1"/>
        </p:nvPicPr>
        <p:blipFill>
          <a:blip r:embed="rId8"/>
          <a:stretch>
            <a:fillRect/>
          </a:stretch>
        </p:blipFill>
        <p:spPr>
          <a:xfrm>
            <a:off x="3117031" y="5567064"/>
            <a:ext cx="538465" cy="172841"/>
          </a:xfrm>
          <a:prstGeom prst="rect">
            <a:avLst/>
          </a:prstGeom>
        </p:spPr>
      </p:pic>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9"/>
          <a:stretch>
            <a:fillRect/>
          </a:stretch>
        </p:blipFill>
        <p:spPr>
          <a:xfrm>
            <a:off x="7310433" y="3854075"/>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729773" y="1533525"/>
            <a:ext cx="235824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400" dirty="0">
                <a:latin typeface="Arial" panose="020B0604020202020204" pitchFamily="34" charset="0"/>
                <a:cs typeface="Arial" panose="020B0604020202020204" pitchFamily="34" charset="0"/>
              </a:rPr>
              <a:t>HEADER &amp; FOOTER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Click on </a:t>
            </a:r>
            <a:r>
              <a:rPr lang="da-DK" altLang="da-DK" sz="900" b="1" noProof="1">
                <a:solidFill>
                  <a:schemeClr val="tx1"/>
                </a:solidFill>
                <a:latin typeface="Arial" panose="020B0604020202020204" pitchFamily="34" charset="0"/>
                <a:cs typeface="Arial" panose="020B0604020202020204" pitchFamily="34" charset="0"/>
              </a:rPr>
              <a:t>Header and Footer </a:t>
            </a:r>
            <a:r>
              <a:rPr lang="da-DK" altLang="da-DK" sz="900" b="0" noProof="1">
                <a:solidFill>
                  <a:schemeClr val="tx1"/>
                </a:solidFill>
                <a:latin typeface="Arial" panose="020B0604020202020204" pitchFamily="34" charset="0"/>
                <a:cs typeface="Arial" panose="020B0604020202020204" pitchFamily="34" charset="0"/>
              </a:rPr>
              <a:t>in the </a:t>
            </a:r>
            <a:r>
              <a:rPr lang="da-DK" altLang="da-DK" sz="900" b="1" noProof="1">
                <a:solidFill>
                  <a:schemeClr val="tx1"/>
                </a:solidFill>
                <a:latin typeface="Arial" panose="020B0604020202020204" pitchFamily="34" charset="0"/>
                <a:cs typeface="Arial" panose="020B0604020202020204" pitchFamily="34" charset="0"/>
              </a:rPr>
              <a:t>Insert</a:t>
            </a:r>
            <a:r>
              <a:rPr lang="da-DK" altLang="da-DK" sz="9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Click </a:t>
            </a:r>
            <a:r>
              <a:rPr lang="da-DK" altLang="da-DK" sz="900" b="1" noProof="1">
                <a:solidFill>
                  <a:schemeClr val="tx1"/>
                </a:solidFill>
                <a:latin typeface="Arial" panose="020B0604020202020204" pitchFamily="34" charset="0"/>
                <a:cs typeface="Arial" panose="020B0604020202020204" pitchFamily="34" charset="0"/>
              </a:rPr>
              <a:t>Apply to All </a:t>
            </a:r>
            <a:r>
              <a:rPr lang="da-DK" altLang="da-DK" sz="900" b="0" noProof="1">
                <a:solidFill>
                  <a:schemeClr val="tx1"/>
                </a:solidFill>
                <a:latin typeface="Arial" panose="020B0604020202020204" pitchFamily="34" charset="0"/>
                <a:cs typeface="Arial" panose="020B0604020202020204" pitchFamily="34" charset="0"/>
              </a:rPr>
              <a:t>or </a:t>
            </a:r>
            <a:r>
              <a:rPr lang="da-DK" altLang="da-DK" sz="900" b="1" noProof="1">
                <a:solidFill>
                  <a:schemeClr val="tx1"/>
                </a:solidFill>
                <a:latin typeface="Arial" panose="020B0604020202020204" pitchFamily="34" charset="0"/>
                <a:cs typeface="Arial" panose="020B0604020202020204" pitchFamily="34" charset="0"/>
              </a:rPr>
              <a:t>Apply</a:t>
            </a:r>
            <a:r>
              <a:rPr lang="da-DK" altLang="da-DK" sz="900" b="0" noProof="1">
                <a:solidFill>
                  <a:schemeClr val="tx1"/>
                </a:solidFill>
                <a:latin typeface="Arial" panose="020B0604020202020204" pitchFamily="34" charset="0"/>
                <a:cs typeface="Arial" panose="020B0604020202020204" pitchFamily="34" charset="0"/>
              </a:rPr>
              <a:t> if only used on one slide</a:t>
            </a:r>
          </a:p>
          <a:p>
            <a:pPr marL="0" marR="0" lvl="0" indent="0" algn="l" defTabSz="914400" rtl="0" eaLnBrk="1" fontAlgn="auto" latinLnBrk="0" hangingPunct="1">
              <a:lnSpc>
                <a:spcPct val="100000"/>
              </a:lnSpc>
              <a:spcBef>
                <a:spcPts val="1200"/>
              </a:spcBef>
              <a:spcAft>
                <a:spcPts val="600"/>
              </a:spcAft>
              <a:buClrTx/>
              <a:buSzTx/>
              <a:buFontTx/>
              <a:buNone/>
              <a:tabLst/>
              <a:defRPr/>
            </a:pPr>
            <a:r>
              <a:rPr lang="da-DK" sz="1400" dirty="0">
                <a:latin typeface="Arial" panose="020B0604020202020204" pitchFamily="34" charset="0"/>
                <a:cs typeface="Arial" panose="020B0604020202020204" pitchFamily="34" charset="0"/>
              </a:rPr>
              <a:t>GRIDLINES</a:t>
            </a:r>
            <a:endParaRPr lang="da-DK"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Click the </a:t>
            </a:r>
            <a:r>
              <a:rPr lang="da-DK" altLang="da-DK" sz="900" b="1" noProof="1">
                <a:solidFill>
                  <a:schemeClr val="tx1"/>
                </a:solidFill>
                <a:latin typeface="Arial" panose="020B0604020202020204" pitchFamily="34" charset="0"/>
                <a:cs typeface="Arial" panose="020B0604020202020204" pitchFamily="34" charset="0"/>
              </a:rPr>
              <a:t>View</a:t>
            </a:r>
            <a:r>
              <a:rPr lang="da-DK" altLang="da-DK" sz="900" b="0" noProof="1">
                <a:solidFill>
                  <a:schemeClr val="tx1"/>
                </a:solidFill>
                <a:latin typeface="Arial" panose="020B0604020202020204" pitchFamily="34" charset="0"/>
                <a:cs typeface="Arial" panose="020B0604020202020204" pitchFamily="34" charset="0"/>
              </a:rPr>
              <a:t> tab and set tick mark next to </a:t>
            </a:r>
            <a:r>
              <a:rPr lang="da-DK" altLang="da-DK" sz="900" b="1" noProof="1">
                <a:solidFill>
                  <a:schemeClr val="tx1"/>
                </a:solidFill>
                <a:latin typeface="Arial" panose="020B0604020202020204" pitchFamily="34" charset="0"/>
                <a:cs typeface="Arial" panose="020B0604020202020204" pitchFamily="34" charset="0"/>
              </a:rPr>
              <a:t>Guides</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HINT: Alt + F9 </a:t>
            </a:r>
            <a:r>
              <a:rPr lang="da-DK" altLang="da-DK" sz="900" b="0" noProof="1">
                <a:solidFill>
                  <a:schemeClr val="tx1"/>
                </a:solidFill>
                <a:latin typeface="Arial" panose="020B0604020202020204" pitchFamily="34" charset="0"/>
                <a:cs typeface="Arial" panose="020B0604020202020204" pitchFamily="34" charset="0"/>
              </a:rPr>
              <a:t>for quick view of guides</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400" dirty="0">
                <a:latin typeface="Arial" panose="020B0604020202020204" pitchFamily="34" charset="0"/>
                <a:cs typeface="Arial" panose="020B0604020202020204" pitchFamily="34"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Insert predefined slides and elements from the Templafy button. Choose </a:t>
            </a:r>
            <a:r>
              <a:rPr lang="da-DK" altLang="da-DK" sz="900" b="1" noProof="1">
                <a:solidFill>
                  <a:schemeClr val="tx1"/>
                </a:solidFill>
                <a:latin typeface="Arial" panose="020B0604020202020204" pitchFamily="34" charset="0"/>
                <a:cs typeface="Arial" panose="020B0604020202020204" pitchFamily="34" charset="0"/>
              </a:rPr>
              <a:t>Slides</a:t>
            </a:r>
            <a:r>
              <a:rPr lang="da-DK" altLang="da-DK" sz="900" b="0" noProof="1">
                <a:solidFill>
                  <a:schemeClr val="tx1"/>
                </a:solidFill>
                <a:latin typeface="Arial" panose="020B0604020202020204" pitchFamily="34" charset="0"/>
                <a:cs typeface="Arial" panose="020B0604020202020204" pitchFamily="34" charset="0"/>
              </a:rPr>
              <a:t> and </a:t>
            </a:r>
            <a:r>
              <a:rPr lang="da-DK" altLang="da-DK" sz="900" b="1" noProof="1">
                <a:solidFill>
                  <a:schemeClr val="tx1"/>
                </a:solidFill>
                <a:latin typeface="Arial" panose="020B0604020202020204" pitchFamily="34" charset="0"/>
                <a:cs typeface="Arial" panose="020B0604020202020204" pitchFamily="34" charset="0"/>
              </a:rPr>
              <a:t>Slide elements </a:t>
            </a:r>
            <a:r>
              <a:rPr lang="da-DK" altLang="da-DK" sz="900" b="0" noProof="1">
                <a:solidFill>
                  <a:schemeClr val="tx1"/>
                </a:solidFill>
                <a:latin typeface="Arial" panose="020B0604020202020204" pitchFamily="34" charset="0"/>
                <a:cs typeface="Arial" panose="020B0604020202020204" pitchFamily="34" charset="0"/>
              </a:rPr>
              <a:t>from the dropdown menu or from the buttons in the Templafy pane on the right side of the screen</a:t>
            </a:r>
            <a:endParaRPr lang="da-DK" altLang="da-DK" sz="900" b="1" noProof="1">
              <a:solidFill>
                <a:schemeClr val="tx1"/>
              </a:solidFill>
              <a:latin typeface="Arial" panose="020B0604020202020204" pitchFamily="34" charset="0"/>
              <a:cs typeface="Arial" panose="020B0604020202020204" pitchFamily="34"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90730" y="459169"/>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Arial" panose="020B0604020202020204" pitchFamily="34" charset="0"/>
                <a:cs typeface="Arial" panose="020B0604020202020204" pitchFamily="34" charset="0"/>
              </a:rPr>
              <a:t>TIPS &amp; TRICKS - YOUR USER GUIDE</a:t>
            </a:r>
          </a:p>
        </p:txBody>
      </p:sp>
      <p:pic>
        <p:nvPicPr>
          <p:cNvPr id="66" name="Picture 2" descr="C:\Users\MAV~1.SKA\AppData\Local\Temp\SNAGHTMLe48c1e.PNG">
            <a:extLst>
              <a:ext uri="{FF2B5EF4-FFF2-40B4-BE49-F238E27FC236}">
                <a16:creationId xmlns:a16="http://schemas.microsoft.com/office/drawing/2014/main" id="{DAC63350-5850-40BB-87A2-CE01481E052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998223" y="4561358"/>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D83AD9C-98AE-450E-B202-15860002D528}"/>
              </a:ext>
            </a:extLst>
          </p:cNvPr>
          <p:cNvPicPr>
            <a:picLocks noChangeAspect="1"/>
          </p:cNvPicPr>
          <p:nvPr userDrawn="1"/>
        </p:nvPicPr>
        <p:blipFill>
          <a:blip r:embed="rId11"/>
          <a:stretch>
            <a:fillRect/>
          </a:stretch>
        </p:blipFill>
        <p:spPr>
          <a:xfrm>
            <a:off x="3117030" y="5002523"/>
            <a:ext cx="475428" cy="176762"/>
          </a:xfrm>
          <a:prstGeom prst="rect">
            <a:avLst/>
          </a:prstGeom>
        </p:spPr>
      </p:pic>
    </p:spTree>
    <p:extLst>
      <p:ext uri="{BB962C8B-B14F-4D97-AF65-F5344CB8AC3E}">
        <p14:creationId xmlns:p14="http://schemas.microsoft.com/office/powerpoint/2010/main" val="1864717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100">
                <a:noFill/>
              </a:defRPr>
            </a:lvl1pPr>
          </a:lstStyle>
          <a:p>
            <a:endParaRPr lang="en-GB" dirty="0"/>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en-GB" dirty="0"/>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441113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hapter, back- ground or image">
    <p:spTree>
      <p:nvGrpSpPr>
        <p:cNvPr id="1" name=""/>
        <p:cNvGrpSpPr/>
        <p:nvPr/>
      </p:nvGrpSpPr>
      <p:grpSpPr>
        <a:xfrm>
          <a:off x="0" y="0"/>
          <a:ext cx="0" cy="0"/>
          <a:chOff x="0" y="0"/>
          <a:chExt cx="0" cy="0"/>
        </a:xfrm>
      </p:grpSpPr>
      <p:sp>
        <p:nvSpPr>
          <p:cNvPr id="15" name="Picture Placeholder 1"/>
          <p:cNvSpPr>
            <a:spLocks noGrp="1"/>
          </p:cNvSpPr>
          <p:nvPr>
            <p:ph type="pic" sz="quarter" idx="13" hasCustomPrompt="1"/>
          </p:nvPr>
        </p:nvSpPr>
        <p:spPr>
          <a:xfrm>
            <a:off x="0" y="0"/>
            <a:ext cx="12196154" cy="6858000"/>
          </a:xfrm>
          <a:solidFill>
            <a:srgbClr val="FF5F00"/>
          </a:solidFill>
        </p:spPr>
        <p:txBody>
          <a:bodyPr tIns="36000"/>
          <a:lstStyle>
            <a:lvl1pPr marL="0" indent="0" algn="ctr">
              <a:buNone/>
              <a:defRPr baseline="0">
                <a:solidFill>
                  <a:schemeClr val="bg1"/>
                </a:solidFill>
              </a:defRPr>
            </a:lvl1pPr>
          </a:lstStyle>
          <a:p>
            <a:r>
              <a:rPr lang="en-GB" dirty="0"/>
              <a:t>Add an image: Click here, insert image via Templafy</a:t>
            </a:r>
          </a:p>
        </p:txBody>
      </p:sp>
      <p:sp>
        <p:nvSpPr>
          <p:cNvPr id="9" name="Title 1">
            <a:extLst>
              <a:ext uri="{FF2B5EF4-FFF2-40B4-BE49-F238E27FC236}">
                <a16:creationId xmlns:a16="http://schemas.microsoft.com/office/drawing/2014/main" id="{42F3AD31-345D-4109-B287-41595577EC9E}"/>
              </a:ext>
            </a:extLst>
          </p:cNvPr>
          <p:cNvSpPr>
            <a:spLocks noGrp="1"/>
          </p:cNvSpPr>
          <p:nvPr>
            <p:ph type="ctrTitle" hasCustomPrompt="1"/>
          </p:nvPr>
        </p:nvSpPr>
        <p:spPr bwMode="white">
          <a:xfrm>
            <a:off x="782638" y="1763713"/>
            <a:ext cx="10621962" cy="2546858"/>
          </a:xfrm>
          <a:noFill/>
        </p:spPr>
        <p:txBody>
          <a:bodyPr lIns="0" tIns="0" rIns="0" bIns="0" anchor="ctr" anchorCtr="0"/>
          <a:lstStyle>
            <a:lvl1pPr algn="ctr" defTabSz="914400" rtl="0" eaLnBrk="1" latinLnBrk="0" hangingPunct="1">
              <a:lnSpc>
                <a:spcPct val="90000"/>
              </a:lnSpc>
              <a:spcBef>
                <a:spcPct val="0"/>
              </a:spcBef>
              <a:buNone/>
              <a:defRPr lang="en-GB" sz="6000" b="1" kern="1200" dirty="0">
                <a:solidFill>
                  <a:schemeClr val="bg1"/>
                </a:solidFill>
                <a:latin typeface="+mj-lt"/>
                <a:ea typeface="+mj-ea"/>
                <a:cs typeface="+mj-cs"/>
              </a:defRPr>
            </a:lvl1pPr>
          </a:lstStyle>
          <a:p>
            <a:r>
              <a:rPr lang="en-GB" dirty="0"/>
              <a:t>Add chapter heading or big message</a:t>
            </a:r>
          </a:p>
        </p:txBody>
      </p:sp>
      <p:sp>
        <p:nvSpPr>
          <p:cNvPr id="8" name="Subtitle 2">
            <a:extLst>
              <a:ext uri="{FF2B5EF4-FFF2-40B4-BE49-F238E27FC236}">
                <a16:creationId xmlns:a16="http://schemas.microsoft.com/office/drawing/2014/main" id="{5B913179-DE9C-4BE7-A9F7-5D3728C648B5}"/>
              </a:ext>
            </a:extLst>
          </p:cNvPr>
          <p:cNvSpPr>
            <a:spLocks noGrp="1"/>
          </p:cNvSpPr>
          <p:nvPr>
            <p:ph type="subTitle" idx="1" hasCustomPrompt="1"/>
          </p:nvPr>
        </p:nvSpPr>
        <p:spPr bwMode="white">
          <a:xfrm>
            <a:off x="2220912" y="4724087"/>
            <a:ext cx="7745414" cy="854599"/>
          </a:xfrm>
        </p:spPr>
        <p:txBody>
          <a:bodyPr anchor="t" anchorCtr="0"/>
          <a:lstStyle>
            <a:lvl1pPr marL="0" indent="0" algn="ctr">
              <a:spcBef>
                <a:spcPts val="0"/>
              </a:spcBef>
              <a:buFont typeface="Arial" panose="020B0604020202020204" pitchFamily="34" charset="0"/>
              <a:buChar char="​"/>
              <a:defRPr sz="2400" baseline="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GB" dirty="0"/>
              <a:t>Insert introduction text</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969937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Chapter, on background">
    <p:bg>
      <p:bgPr>
        <a:solidFill>
          <a:srgbClr val="FF910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13D3A0-5532-4D95-A52A-0EA452D20CC4}"/>
              </a:ext>
            </a:extLst>
          </p:cNvPr>
          <p:cNvSpPr>
            <a:spLocks noGrp="1"/>
          </p:cNvSpPr>
          <p:nvPr>
            <p:ph type="ctrTitle" hasCustomPrompt="1"/>
          </p:nvPr>
        </p:nvSpPr>
        <p:spPr>
          <a:xfrm>
            <a:off x="782638" y="1763713"/>
            <a:ext cx="10621962" cy="2546858"/>
          </a:xfrm>
          <a:noFill/>
        </p:spPr>
        <p:txBody>
          <a:bodyPr lIns="0" tIns="0" rIns="0" bIns="0" anchor="ctr" anchorCtr="0"/>
          <a:lstStyle>
            <a:lvl1pPr algn="ctr" defTabSz="914400" rtl="0" eaLnBrk="1" latinLnBrk="0" hangingPunct="1">
              <a:lnSpc>
                <a:spcPct val="90000"/>
              </a:lnSpc>
              <a:spcBef>
                <a:spcPct val="0"/>
              </a:spcBef>
              <a:buNone/>
              <a:defRPr lang="en-GB" sz="6000" b="1" kern="1200" dirty="0">
                <a:solidFill>
                  <a:schemeClr val="bg1"/>
                </a:solidFill>
                <a:latin typeface="+mj-lt"/>
                <a:ea typeface="+mj-ea"/>
                <a:cs typeface="+mj-cs"/>
              </a:defRPr>
            </a:lvl1pPr>
          </a:lstStyle>
          <a:p>
            <a:r>
              <a:rPr lang="en-GB" dirty="0"/>
              <a:t>Add chapter heading or big message</a:t>
            </a:r>
          </a:p>
        </p:txBody>
      </p:sp>
      <p:sp>
        <p:nvSpPr>
          <p:cNvPr id="3" name="Subtitle 2"/>
          <p:cNvSpPr>
            <a:spLocks noGrp="1"/>
          </p:cNvSpPr>
          <p:nvPr>
            <p:ph type="subTitle" idx="1" hasCustomPrompt="1"/>
          </p:nvPr>
        </p:nvSpPr>
        <p:spPr>
          <a:xfrm>
            <a:off x="2220914" y="4724087"/>
            <a:ext cx="7745412" cy="854599"/>
          </a:xfrm>
        </p:spPr>
        <p:txBody>
          <a:bodyPr anchor="t" anchorCtr="0"/>
          <a:lstStyle>
            <a:lvl1pPr marL="0" indent="0" algn="ctr">
              <a:spcBef>
                <a:spcPts val="0"/>
              </a:spcBef>
              <a:buFont typeface="Arial" panose="020B0604020202020204" pitchFamily="34" charset="0"/>
              <a:buChar char="​"/>
              <a:defRPr sz="2400" baseline="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GB" dirty="0"/>
              <a:t>Insert introduction text</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324767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Chapter, on background">
    <p:bg>
      <p:bgPr>
        <a:solidFill>
          <a:srgbClr val="FDC92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65D7EB4-EF2C-4D4B-BBFA-AD63140C37A7}"/>
              </a:ext>
            </a:extLst>
          </p:cNvPr>
          <p:cNvSpPr>
            <a:spLocks noGrp="1"/>
          </p:cNvSpPr>
          <p:nvPr>
            <p:ph type="ctrTitle" hasCustomPrompt="1"/>
          </p:nvPr>
        </p:nvSpPr>
        <p:spPr>
          <a:xfrm>
            <a:off x="782638" y="1763713"/>
            <a:ext cx="10621962" cy="2546858"/>
          </a:xfrm>
          <a:noFill/>
        </p:spPr>
        <p:txBody>
          <a:bodyPr lIns="0" tIns="0" rIns="0" bIns="0" anchor="ctr" anchorCtr="0"/>
          <a:lstStyle>
            <a:lvl1pPr algn="ctr" defTabSz="914400" rtl="0" eaLnBrk="1" latinLnBrk="0" hangingPunct="1">
              <a:lnSpc>
                <a:spcPct val="90000"/>
              </a:lnSpc>
              <a:spcBef>
                <a:spcPct val="0"/>
              </a:spcBef>
              <a:buNone/>
              <a:defRPr lang="en-GB" sz="6000" b="1" kern="1200" dirty="0">
                <a:solidFill>
                  <a:schemeClr val="bg1"/>
                </a:solidFill>
                <a:latin typeface="+mj-lt"/>
                <a:ea typeface="+mj-ea"/>
                <a:cs typeface="+mj-cs"/>
              </a:defRPr>
            </a:lvl1pPr>
          </a:lstStyle>
          <a:p>
            <a:r>
              <a:rPr lang="en-GB" dirty="0"/>
              <a:t>Add chapter heading or big message</a:t>
            </a:r>
          </a:p>
        </p:txBody>
      </p:sp>
      <p:sp>
        <p:nvSpPr>
          <p:cNvPr id="3" name="Subtitle 2"/>
          <p:cNvSpPr>
            <a:spLocks noGrp="1"/>
          </p:cNvSpPr>
          <p:nvPr>
            <p:ph type="subTitle" idx="1" hasCustomPrompt="1"/>
          </p:nvPr>
        </p:nvSpPr>
        <p:spPr>
          <a:xfrm>
            <a:off x="2220914" y="4724087"/>
            <a:ext cx="7745412" cy="854599"/>
          </a:xfrm>
        </p:spPr>
        <p:txBody>
          <a:bodyPr anchor="t" anchorCtr="0"/>
          <a:lstStyle>
            <a:lvl1pPr marL="0" indent="0" algn="ctr">
              <a:spcBef>
                <a:spcPts val="0"/>
              </a:spcBef>
              <a:buFont typeface="Arial" panose="020B0604020202020204" pitchFamily="34" charset="0"/>
              <a:buChar char="​"/>
              <a:defRPr sz="2400" baseline="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GB" dirty="0"/>
              <a:t>Insert introduction text</a:t>
            </a:r>
          </a:p>
        </p:txBody>
      </p:sp>
      <p:sp>
        <p:nvSpPr>
          <p:cNvPr id="4" name="Date_DateCustomA" hidden="1"/>
          <p:cNvSpPr>
            <a:spLocks noGrp="1"/>
          </p:cNvSpPr>
          <p:nvPr>
            <p:ph type="dt" sz="half" idx="10"/>
          </p:nvPr>
        </p:nvSpPr>
        <p:spPr>
          <a:xfrm>
            <a:off x="0" y="6912000"/>
            <a:ext cx="0" cy="0"/>
          </a:xfrm>
        </p:spPr>
        <p:txBody>
          <a:bodyPr/>
          <a:lstStyle>
            <a:lvl1pPr>
              <a:defRPr sz="100">
                <a:solidFill>
                  <a:schemeClr val="bg1"/>
                </a:solidFill>
              </a:defRPr>
            </a:lvl1pPr>
          </a:lstStyle>
          <a:p>
            <a:endParaRPr lang="en-GB" dirty="0"/>
          </a:p>
        </p:txBody>
      </p:sp>
      <p:sp>
        <p:nvSpPr>
          <p:cNvPr id="5" name="FLD_PresentationTitle" hidden="1"/>
          <p:cNvSpPr>
            <a:spLocks noGrp="1"/>
          </p:cNvSpPr>
          <p:nvPr>
            <p:ph type="ftr" sz="quarter" idx="11"/>
          </p:nvPr>
        </p:nvSpPr>
        <p:spPr>
          <a:xfrm>
            <a:off x="0" y="6912000"/>
            <a:ext cx="0" cy="0"/>
          </a:xfrm>
          <a:prstGeom prst="rect">
            <a:avLst/>
          </a:prstGeo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0" y="6912000"/>
            <a:ext cx="0" cy="0"/>
          </a:xfrm>
        </p:spPr>
        <p:txBody>
          <a:bodyPr/>
          <a:lstStyle>
            <a:lvl1pPr>
              <a:defRPr sz="100">
                <a:solidFill>
                  <a:schemeClr val="bg1"/>
                </a:solid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8839183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84224" y="481013"/>
            <a:ext cx="10620375" cy="1052892"/>
          </a:xfrm>
          <a:prstGeom prst="rect">
            <a:avLst/>
          </a:prstGeom>
        </p:spPr>
        <p:txBody>
          <a:bodyPr vert="horz" lIns="0" tIns="0" rIns="0" bIns="0" rtlCol="0" anchor="t" anchorCtr="0">
            <a:noAutofit/>
          </a:bodyPr>
          <a:lstStyle/>
          <a:p>
            <a:r>
              <a:rPr lang="da-DK" dirty="0" err="1"/>
              <a:t>Click</a:t>
            </a:r>
            <a:r>
              <a:rPr lang="da-DK" dirty="0"/>
              <a:t> to </a:t>
            </a:r>
            <a:r>
              <a:rPr lang="da-DK" dirty="0" err="1"/>
              <a:t>add</a:t>
            </a:r>
            <a:r>
              <a:rPr lang="da-DK" dirty="0"/>
              <a:t> </a:t>
            </a:r>
            <a:r>
              <a:rPr lang="da-DK" dirty="0" err="1"/>
              <a:t>title</a:t>
            </a:r>
            <a:endParaRPr lang="en-GB" dirty="0"/>
          </a:p>
        </p:txBody>
      </p:sp>
      <p:sp>
        <p:nvSpPr>
          <p:cNvPr id="3" name="Text Placeholder 2"/>
          <p:cNvSpPr>
            <a:spLocks noGrp="1"/>
          </p:cNvSpPr>
          <p:nvPr>
            <p:ph type="body" idx="1"/>
          </p:nvPr>
        </p:nvSpPr>
        <p:spPr>
          <a:xfrm>
            <a:off x="784225" y="1763713"/>
            <a:ext cx="10620375" cy="4176000"/>
          </a:xfrm>
          <a:prstGeom prst="rect">
            <a:avLst/>
          </a:prstGeom>
        </p:spPr>
        <p:txBody>
          <a:bodyPr vert="horz" lIns="0" tIns="0" rIns="0" bIns="0" rtlCol="0">
            <a:noAutofit/>
          </a:bodyPr>
          <a:lstStyle/>
          <a:p>
            <a:pPr lvl="0"/>
            <a:r>
              <a:rPr lang="sv-SE" noProof="0" dirty="0" err="1"/>
              <a:t>Click</a:t>
            </a:r>
            <a:r>
              <a:rPr lang="sv-SE" noProof="0" dirty="0"/>
              <a:t> to </a:t>
            </a:r>
            <a:r>
              <a:rPr lang="sv-SE" noProof="0" dirty="0" err="1"/>
              <a:t>add</a:t>
            </a:r>
            <a:r>
              <a:rPr lang="sv-SE" noProof="0" dirty="0"/>
              <a:t> text</a:t>
            </a:r>
          </a:p>
          <a:p>
            <a:pPr lvl="1"/>
            <a:r>
              <a:rPr lang="sv-SE" noProof="0" dirty="0"/>
              <a:t>Second </a:t>
            </a:r>
            <a:r>
              <a:rPr lang="sv-SE" noProof="0" dirty="0" err="1"/>
              <a:t>level</a:t>
            </a:r>
            <a:endParaRPr lang="sv-SE" noProof="0" dirty="0"/>
          </a:p>
          <a:p>
            <a:pPr lvl="2"/>
            <a:r>
              <a:rPr lang="sv-SE" noProof="0" dirty="0" err="1"/>
              <a:t>Thirdlevel</a:t>
            </a:r>
            <a:endParaRPr lang="sv-SE" noProof="0" dirty="0"/>
          </a:p>
          <a:p>
            <a:pPr lvl="3"/>
            <a:r>
              <a:rPr lang="sv-SE" noProof="0" dirty="0" err="1"/>
              <a:t>Fourthlevel</a:t>
            </a:r>
            <a:endParaRPr lang="sv-SE" noProof="0" dirty="0"/>
          </a:p>
          <a:p>
            <a:pPr lvl="4"/>
            <a:r>
              <a:rPr lang="sv-SE" noProof="0" dirty="0" err="1"/>
              <a:t>Fifthlevel</a:t>
            </a:r>
            <a:endParaRPr lang="sv-SE" noProof="0" dirty="0"/>
          </a:p>
          <a:p>
            <a:pPr lvl="5"/>
            <a:r>
              <a:rPr lang="sv-SE" noProof="0" dirty="0" err="1"/>
              <a:t>Sixthlevel</a:t>
            </a:r>
            <a:endParaRPr lang="sv-SE" noProof="0" dirty="0"/>
          </a:p>
          <a:p>
            <a:pPr lvl="6"/>
            <a:r>
              <a:rPr lang="sv-SE" noProof="0" dirty="0" err="1"/>
              <a:t>Seventhlevel</a:t>
            </a:r>
            <a:endParaRPr lang="sv-SE" noProof="0" dirty="0"/>
          </a:p>
          <a:p>
            <a:pPr lvl="7"/>
            <a:r>
              <a:rPr lang="sv-SE" noProof="0" dirty="0" err="1"/>
              <a:t>Eightlevel</a:t>
            </a:r>
            <a:endParaRPr lang="sv-SE" noProof="0" dirty="0"/>
          </a:p>
          <a:p>
            <a:pPr lvl="8"/>
            <a:r>
              <a:rPr lang="sv-SE" noProof="0" dirty="0" err="1"/>
              <a:t>Highlightninthlevel</a:t>
            </a:r>
            <a:endParaRPr lang="sv-SE" noProof="0" dirty="0"/>
          </a:p>
        </p:txBody>
      </p:sp>
      <p:sp>
        <p:nvSpPr>
          <p:cNvPr id="4" name="Date_DateCustomA"/>
          <p:cNvSpPr>
            <a:spLocks noGrp="1"/>
          </p:cNvSpPr>
          <p:nvPr>
            <p:ph type="dt" sz="half" idx="2"/>
          </p:nvPr>
        </p:nvSpPr>
        <p:spPr>
          <a:xfrm>
            <a:off x="9568800" y="6351405"/>
            <a:ext cx="1835800" cy="242607"/>
          </a:xfrm>
          <a:prstGeom prst="rect">
            <a:avLst/>
          </a:prstGeom>
        </p:spPr>
        <p:txBody>
          <a:bodyPr vert="horz" lIns="0" tIns="0" rIns="0" bIns="0" rtlCol="0" anchor="t" anchorCtr="0"/>
          <a:lstStyle>
            <a:lvl1pPr algn="r">
              <a:defRPr sz="800">
                <a:solidFill>
                  <a:schemeClr val="tx1"/>
                </a:solidFill>
              </a:defRPr>
            </a:lvl1pPr>
          </a:lstStyle>
          <a:p>
            <a:endParaRPr lang="en-GB" dirty="0"/>
          </a:p>
        </p:txBody>
      </p:sp>
      <p:sp>
        <p:nvSpPr>
          <p:cNvPr id="6" name="Slide Number Placeholder 5"/>
          <p:cNvSpPr>
            <a:spLocks noGrp="1"/>
          </p:cNvSpPr>
          <p:nvPr>
            <p:ph type="sldNum" sz="quarter" idx="4"/>
          </p:nvPr>
        </p:nvSpPr>
        <p:spPr>
          <a:xfrm>
            <a:off x="11404600" y="6351405"/>
            <a:ext cx="477736" cy="242418"/>
          </a:xfrm>
          <a:prstGeom prst="rect">
            <a:avLst/>
          </a:prstGeom>
        </p:spPr>
        <p:txBody>
          <a:bodyPr vert="horz" lIns="0" tIns="0" rIns="0" bIns="0" rtlCol="0" anchor="t" anchorCtr="0"/>
          <a:lstStyle>
            <a:lvl1pPr algn="r">
              <a:defRPr sz="800">
                <a:solidFill>
                  <a:schemeClr val="tx1"/>
                </a:solidFill>
              </a:defRPr>
            </a:lvl1pPr>
          </a:lstStyle>
          <a:p>
            <a:fld id="{24C8C45C-947F-4981-8B3F-4F32E973C901}" type="slidenum">
              <a:rPr lang="en-GB" smtClean="0"/>
              <a:pPr/>
              <a:t>‹#›</a:t>
            </a:fld>
            <a:endParaRPr lang="en-GB" dirty="0"/>
          </a:p>
        </p:txBody>
      </p:sp>
      <p:sp>
        <p:nvSpPr>
          <p:cNvPr id="19" name="textruta 11"/>
          <p:cNvSpPr txBox="1"/>
          <p:nvPr userDrawn="1"/>
        </p:nvSpPr>
        <p:spPr>
          <a:xfrm>
            <a:off x="784225" y="6349164"/>
            <a:ext cx="736954" cy="111600"/>
          </a:xfrm>
          <a:prstGeom prst="rect">
            <a:avLst/>
          </a:prstGeom>
          <a:noFill/>
        </p:spPr>
        <p:txBody>
          <a:bodyPr wrap="square" lIns="0" tIns="0" rIns="0" bIns="0" rtlCol="0">
            <a:noAutofit/>
          </a:bodyPr>
          <a:lstStyle/>
          <a:p>
            <a:r>
              <a:rPr lang="en-GB" sz="800" noProof="1">
                <a:solidFill>
                  <a:schemeClr val="tx1"/>
                </a:solidFill>
                <a:latin typeface="+mn-lt"/>
                <a:cs typeface="Arial" pitchFamily="34" charset="0"/>
              </a:rPr>
              <a:t>© Swedbank</a:t>
            </a:r>
          </a:p>
        </p:txBody>
      </p:sp>
      <p:sp>
        <p:nvSpPr>
          <p:cNvPr id="7" name="text" descr="{&quot;templafy&quot;:{&quot;type&quot;:&quot;text&quot;,&quot;binding&quot;:&quot;Form.InformationClasses.TermInsertPP&quot;}}" title="Form.InformationClasses.TermInsertPP">
            <a:extLst>
              <a:ext uri="{FF2B5EF4-FFF2-40B4-BE49-F238E27FC236}">
                <a16:creationId xmlns:a16="http://schemas.microsoft.com/office/drawing/2014/main" id="{0FD95293-F372-4D75-BB81-E08E19CD07FC}"/>
              </a:ext>
            </a:extLst>
          </p:cNvPr>
          <p:cNvSpPr/>
          <p:nvPr userDrawn="1"/>
        </p:nvSpPr>
        <p:spPr>
          <a:xfrm>
            <a:off x="1825426" y="6347757"/>
            <a:ext cx="936000" cy="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solidFill>
                <a:schemeClr val="tx1"/>
              </a:solidFill>
              <a:latin typeface="+mn-lt"/>
              <a:cs typeface="Arial" pitchFamily="34" charset="0"/>
            </a:endParaRPr>
          </a:p>
        </p:txBody>
      </p:sp>
      <p:sp>
        <p:nvSpPr>
          <p:cNvPr id="17" name="text" descr="{&quot;templafy&quot;:{&quot;type&quot;:&quot;text&quot;,&quot;binding&quot;:&quot;Form.InformationClasses.RestrictedAccess&quot;}}" title="Form.InformationClasses.RestrictedAccess">
            <a:extLst>
              <a:ext uri="{FF2B5EF4-FFF2-40B4-BE49-F238E27FC236}">
                <a16:creationId xmlns:a16="http://schemas.microsoft.com/office/drawing/2014/main" id="{A050AA09-60F8-480D-8500-001BC7EC54C3}"/>
              </a:ext>
            </a:extLst>
          </p:cNvPr>
          <p:cNvSpPr/>
          <p:nvPr userDrawn="1"/>
        </p:nvSpPr>
        <p:spPr>
          <a:xfrm>
            <a:off x="3054122" y="6348662"/>
            <a:ext cx="1018800"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spAutoFit/>
          </a:bodyPr>
          <a:lstStyle/>
          <a:p>
            <a:pPr algn="l">
              <a:spcBef>
                <a:spcPts val="600"/>
              </a:spcBef>
            </a:pPr>
            <a:endParaRPr lang="en-GB" sz="800" noProof="0" dirty="0">
              <a:solidFill>
                <a:schemeClr val="tx1"/>
              </a:solidFill>
            </a:endParaRPr>
          </a:p>
        </p:txBody>
      </p:sp>
      <p:sp>
        <p:nvSpPr>
          <p:cNvPr id="18" name="text" descr="{&quot;templafy&quot;:{&quot;type&quot;:&quot;text&quot;,&quot;binding&quot;:&quot;Form.RestrictedAccess&quot;,&quot;visibility&quot;:{&quot;action&quot;:&quot;hide&quot;,&quot;compareValue&quot;:&quot;Confidential&quot;,&quot;binding&quot;:&quot;Form.InformationClasses.Term&quot;,&quot;operator&quot;:&quot;notEquals&quot;}}}" title="Form.RestrictedAccess">
            <a:extLst>
              <a:ext uri="{FF2B5EF4-FFF2-40B4-BE49-F238E27FC236}">
                <a16:creationId xmlns:a16="http://schemas.microsoft.com/office/drawing/2014/main" id="{AEFDC734-1AF9-48F3-85B4-AEFBC795A4F2}"/>
              </a:ext>
            </a:extLst>
          </p:cNvPr>
          <p:cNvSpPr/>
          <p:nvPr userDrawn="1"/>
        </p:nvSpPr>
        <p:spPr>
          <a:xfrm>
            <a:off x="3054122" y="6472800"/>
            <a:ext cx="633600" cy="122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spcBef>
                <a:spcPts val="600"/>
              </a:spcBef>
            </a:pPr>
            <a:endParaRPr lang="fr-FR" sz="800" noProof="0" dirty="0">
              <a:solidFill>
                <a:schemeClr val="tx1"/>
              </a:solidFill>
            </a:endParaRPr>
          </a:p>
        </p:txBody>
      </p:sp>
      <p:grpSp>
        <p:nvGrpSpPr>
          <p:cNvPr id="20" name="Gruppe 19" hidden="1">
            <a:extLst>
              <a:ext uri="{FF2B5EF4-FFF2-40B4-BE49-F238E27FC236}">
                <a16:creationId xmlns:a16="http://schemas.microsoft.com/office/drawing/2014/main" id="{2FFC823C-ED16-4EEC-8C27-104A6720A009}"/>
              </a:ext>
            </a:extLst>
          </p:cNvPr>
          <p:cNvGrpSpPr/>
          <p:nvPr userDrawn="1"/>
        </p:nvGrpSpPr>
        <p:grpSpPr>
          <a:xfrm>
            <a:off x="180975" y="0"/>
            <a:ext cx="11830049" cy="898525"/>
            <a:chOff x="180975" y="0"/>
            <a:chExt cx="11830049" cy="898525"/>
          </a:xfrm>
        </p:grpSpPr>
        <p:sp>
          <p:nvSpPr>
            <p:cNvPr id="21" name="Rektangel 20">
              <a:extLst>
                <a:ext uri="{FF2B5EF4-FFF2-40B4-BE49-F238E27FC236}">
                  <a16:creationId xmlns:a16="http://schemas.microsoft.com/office/drawing/2014/main" id="{E04435E2-CE85-4FAE-9DE7-2E3179E249BE}"/>
                </a:ext>
              </a:extLst>
            </p:cNvPr>
            <p:cNvSpPr/>
            <p:nvPr userDrawn="1"/>
          </p:nvSpPr>
          <p:spPr>
            <a:xfrm>
              <a:off x="180975" y="0"/>
              <a:ext cx="603250" cy="898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GB" sz="2000" noProof="0" dirty="0" err="1"/>
            </a:p>
          </p:txBody>
        </p:sp>
        <p:sp>
          <p:nvSpPr>
            <p:cNvPr id="22" name="Rektangel 21">
              <a:extLst>
                <a:ext uri="{FF2B5EF4-FFF2-40B4-BE49-F238E27FC236}">
                  <a16:creationId xmlns:a16="http://schemas.microsoft.com/office/drawing/2014/main" id="{C171F185-263B-4CF9-ABDA-AAA68FF5A05D}"/>
                </a:ext>
              </a:extLst>
            </p:cNvPr>
            <p:cNvSpPr/>
            <p:nvPr userDrawn="1"/>
          </p:nvSpPr>
          <p:spPr>
            <a:xfrm>
              <a:off x="2221118" y="0"/>
              <a:ext cx="398257" cy="898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GB" sz="2000" noProof="0" dirty="0" err="1"/>
            </a:p>
          </p:txBody>
        </p:sp>
        <p:sp>
          <p:nvSpPr>
            <p:cNvPr id="23" name="Rektangel 22">
              <a:extLst>
                <a:ext uri="{FF2B5EF4-FFF2-40B4-BE49-F238E27FC236}">
                  <a16:creationId xmlns:a16="http://schemas.microsoft.com/office/drawing/2014/main" id="{2D51E9C8-53BB-4A9C-9B0F-9B63EFB127C4}"/>
                </a:ext>
              </a:extLst>
            </p:cNvPr>
            <p:cNvSpPr/>
            <p:nvPr userDrawn="1"/>
          </p:nvSpPr>
          <p:spPr>
            <a:xfrm>
              <a:off x="4059238" y="0"/>
              <a:ext cx="392113" cy="898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GB" sz="2000" noProof="0" dirty="0" err="1"/>
            </a:p>
          </p:txBody>
        </p:sp>
        <p:sp>
          <p:nvSpPr>
            <p:cNvPr id="24" name="Rektangel 23">
              <a:extLst>
                <a:ext uri="{FF2B5EF4-FFF2-40B4-BE49-F238E27FC236}">
                  <a16:creationId xmlns:a16="http://schemas.microsoft.com/office/drawing/2014/main" id="{3499B2BA-3C5E-4416-959A-153A344D3CDE}"/>
                </a:ext>
              </a:extLst>
            </p:cNvPr>
            <p:cNvSpPr/>
            <p:nvPr userDrawn="1"/>
          </p:nvSpPr>
          <p:spPr>
            <a:xfrm>
              <a:off x="5899152" y="0"/>
              <a:ext cx="392112" cy="898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GB" sz="2000" noProof="0" dirty="0" err="1"/>
            </a:p>
          </p:txBody>
        </p:sp>
        <p:sp>
          <p:nvSpPr>
            <p:cNvPr id="25" name="Rektangel 24">
              <a:extLst>
                <a:ext uri="{FF2B5EF4-FFF2-40B4-BE49-F238E27FC236}">
                  <a16:creationId xmlns:a16="http://schemas.microsoft.com/office/drawing/2014/main" id="{DC597ABD-5988-4519-B53C-5FE947062683}"/>
                </a:ext>
              </a:extLst>
            </p:cNvPr>
            <p:cNvSpPr/>
            <p:nvPr userDrawn="1"/>
          </p:nvSpPr>
          <p:spPr>
            <a:xfrm>
              <a:off x="7735919" y="0"/>
              <a:ext cx="392112" cy="898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GB" sz="2000" noProof="0" dirty="0" err="1"/>
            </a:p>
          </p:txBody>
        </p:sp>
        <p:sp>
          <p:nvSpPr>
            <p:cNvPr id="27" name="Rektangel 26">
              <a:extLst>
                <a:ext uri="{FF2B5EF4-FFF2-40B4-BE49-F238E27FC236}">
                  <a16:creationId xmlns:a16="http://schemas.microsoft.com/office/drawing/2014/main" id="{EDB7B368-55C1-45E2-98A6-B3F0928B3296}"/>
                </a:ext>
              </a:extLst>
            </p:cNvPr>
            <p:cNvSpPr/>
            <p:nvPr userDrawn="1"/>
          </p:nvSpPr>
          <p:spPr>
            <a:xfrm>
              <a:off x="9567863" y="0"/>
              <a:ext cx="396936" cy="898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GB" sz="2000" noProof="0" dirty="0" err="1"/>
            </a:p>
          </p:txBody>
        </p:sp>
        <p:sp>
          <p:nvSpPr>
            <p:cNvPr id="28" name="Rektangel 27">
              <a:extLst>
                <a:ext uri="{FF2B5EF4-FFF2-40B4-BE49-F238E27FC236}">
                  <a16:creationId xmlns:a16="http://schemas.microsoft.com/office/drawing/2014/main" id="{1152BFE6-F5BF-4766-B6B1-E2CF5591A009}"/>
                </a:ext>
              </a:extLst>
            </p:cNvPr>
            <p:cNvSpPr/>
            <p:nvPr userDrawn="1"/>
          </p:nvSpPr>
          <p:spPr>
            <a:xfrm>
              <a:off x="11405249" y="0"/>
              <a:ext cx="605775" cy="898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endParaRPr lang="en-GB" sz="2000" noProof="0" dirty="0" err="1"/>
            </a:p>
          </p:txBody>
        </p:sp>
      </p:grpSp>
      <p:sp>
        <p:nvSpPr>
          <p:cNvPr id="8" name="TextBox 7">
            <a:extLst>
              <a:ext uri="{FF2B5EF4-FFF2-40B4-BE49-F238E27FC236}">
                <a16:creationId xmlns:a16="http://schemas.microsoft.com/office/drawing/2014/main" id="{87649C24-B6AA-4A27-9F23-D4EA1470EF43}"/>
              </a:ext>
            </a:extLst>
          </p:cNvPr>
          <p:cNvSpPr txBox="1"/>
          <p:nvPr userDrawn="1"/>
        </p:nvSpPr>
        <p:spPr>
          <a:xfrm>
            <a:off x="4477751" y="6347602"/>
            <a:ext cx="1224214" cy="246221"/>
          </a:xfrm>
          <a:prstGeom prst="rect">
            <a:avLst/>
          </a:prstGeom>
          <a:noFill/>
        </p:spPr>
        <p:txBody>
          <a:bodyPr wrap="square" lIns="0" tIns="0" rIns="0" bIns="0" rtlCol="0">
            <a:spAutoFit/>
          </a:bodyPr>
          <a:lstStyle/>
          <a:p>
            <a:r>
              <a:rPr lang="en-GB" sz="800" kern="1200" dirty="0">
                <a:solidFill>
                  <a:schemeClr val="tx1"/>
                </a:solidFill>
                <a:latin typeface="+mn-lt"/>
                <a:ea typeface="+mn-ea"/>
                <a:cs typeface="+mn-cs"/>
              </a:rPr>
              <a:t>Information Class </a:t>
            </a:r>
          </a:p>
          <a:p>
            <a:r>
              <a:rPr lang="en-GB" sz="800" kern="1200" dirty="0">
                <a:solidFill>
                  <a:schemeClr val="tx1"/>
                </a:solidFill>
                <a:latin typeface="+mn-lt"/>
                <a:ea typeface="+mn-ea"/>
                <a:cs typeface="+mn-cs"/>
              </a:rPr>
              <a:t>Public</a:t>
            </a: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50" r:id="rId1"/>
    <p:sldLayoutId id="2147483829" r:id="rId2"/>
    <p:sldLayoutId id="2147483831" r:id="rId3"/>
    <p:sldLayoutId id="2147483823" r:id="rId4"/>
    <p:sldLayoutId id="2147483753" r:id="rId5"/>
    <p:sldLayoutId id="2147483771" r:id="rId6"/>
    <p:sldLayoutId id="2147483725" r:id="rId7"/>
    <p:sldLayoutId id="2147483762" r:id="rId8"/>
    <p:sldLayoutId id="2147483763" r:id="rId9"/>
    <p:sldLayoutId id="2147483759" r:id="rId10"/>
    <p:sldLayoutId id="2147483761" r:id="rId11"/>
    <p:sldLayoutId id="2147483765" r:id="rId12"/>
    <p:sldLayoutId id="2147483777" r:id="rId13"/>
    <p:sldLayoutId id="2147483787" r:id="rId14"/>
    <p:sldLayoutId id="2147483721" r:id="rId15"/>
    <p:sldLayoutId id="2147483730" r:id="rId16"/>
    <p:sldLayoutId id="2147483822" r:id="rId17"/>
    <p:sldLayoutId id="2147483743" r:id="rId18"/>
    <p:sldLayoutId id="2147483816" r:id="rId19"/>
    <p:sldLayoutId id="2147483841" r:id="rId20"/>
    <p:sldLayoutId id="2147483842" r:id="rId21"/>
    <p:sldLayoutId id="2147483843" r:id="rId22"/>
    <p:sldLayoutId id="2147483652" r:id="rId23"/>
    <p:sldLayoutId id="2147483832" r:id="rId24"/>
    <p:sldLayoutId id="2147483833" r:id="rId25"/>
    <p:sldLayoutId id="2147483834" r:id="rId26"/>
    <p:sldLayoutId id="2147483851" r:id="rId27"/>
    <p:sldLayoutId id="2147483853" r:id="rId28"/>
    <p:sldLayoutId id="2147483852" r:id="rId29"/>
    <p:sldLayoutId id="2147483854" r:id="rId30"/>
    <p:sldLayoutId id="2147483733" r:id="rId31"/>
    <p:sldLayoutId id="2147483844" r:id="rId32"/>
    <p:sldLayoutId id="2147483845" r:id="rId33"/>
    <p:sldLayoutId id="2147483846" r:id="rId34"/>
    <p:sldLayoutId id="2147483847" r:id="rId35"/>
    <p:sldLayoutId id="2147483848" r:id="rId36"/>
    <p:sldLayoutId id="2147483849" r:id="rId37"/>
    <p:sldLayoutId id="2147483850" r:id="rId38"/>
    <p:sldLayoutId id="2147483860" r:id="rId39"/>
    <p:sldLayoutId id="2147483745" r:id="rId40"/>
    <p:sldLayoutId id="2147483827" r:id="rId41"/>
    <p:sldLayoutId id="2147483811" r:id="rId42"/>
    <p:sldLayoutId id="2147483835" r:id="rId43"/>
    <p:sldLayoutId id="2147483836" r:id="rId44"/>
    <p:sldLayoutId id="2147483814" r:id="rId45"/>
    <p:sldLayoutId id="2147483837" r:id="rId46"/>
    <p:sldLayoutId id="2147483838" r:id="rId47"/>
    <p:sldLayoutId id="2147483790" r:id="rId48"/>
    <p:sldLayoutId id="2147483839" r:id="rId49"/>
    <p:sldLayoutId id="2147483840" r:id="rId50"/>
    <p:sldLayoutId id="2147483660" r:id="rId51"/>
    <p:sldLayoutId id="2147483819" r:id="rId52"/>
    <p:sldLayoutId id="2147483808" r:id="rId53"/>
    <p:sldLayoutId id="2147483820" r:id="rId54"/>
    <p:sldLayoutId id="2147483857" r:id="rId55"/>
    <p:sldLayoutId id="2147483859" r:id="rId56"/>
    <p:sldLayoutId id="2147483858" r:id="rId57"/>
    <p:sldLayoutId id="2147483804" r:id="rId58"/>
    <p:sldLayoutId id="2147483824" r:id="rId59"/>
    <p:sldLayoutId id="2147483749" r:id="rId60"/>
    <p:sldLayoutId id="2147483828" r:id="rId61"/>
  </p:sldLayoutIdLst>
  <p:hf hdr="0" ftr="0"/>
  <p:txStyles>
    <p:titleStyle>
      <a:lvl1pPr algn="l" defTabSz="914400" rtl="0" eaLnBrk="1" latinLnBrk="0" hangingPunct="1">
        <a:lnSpc>
          <a:spcPct val="90000"/>
        </a:lnSpc>
        <a:spcBef>
          <a:spcPct val="0"/>
        </a:spcBef>
        <a:buNone/>
        <a:defRPr sz="3200" b="1" kern="1200">
          <a:solidFill>
            <a:srgbClr val="FF5F00"/>
          </a:solidFill>
          <a:latin typeface="+mj-lt"/>
          <a:ea typeface="+mj-ea"/>
          <a:cs typeface="+mj-cs"/>
        </a:defRPr>
      </a:lvl1pPr>
    </p:titleStyle>
    <p:bodyStyle>
      <a:lvl1pPr marL="268288" indent="-268288" algn="l" defTabSz="914400" rtl="0" eaLnBrk="1" latinLnBrk="0" hangingPunct="1">
        <a:lnSpc>
          <a:spcPct val="100000"/>
        </a:lnSpc>
        <a:spcBef>
          <a:spcPts val="800"/>
        </a:spcBef>
        <a:buClr>
          <a:srgbClr val="FF5F00"/>
        </a:buClr>
        <a:buFont typeface="Arial" panose="020B0604020202020204" pitchFamily="34" charset="0"/>
        <a:buChar char="●"/>
        <a:defRPr sz="2000" kern="1200">
          <a:solidFill>
            <a:schemeClr val="tx2"/>
          </a:solidFill>
          <a:latin typeface="+mn-lt"/>
          <a:ea typeface="+mn-ea"/>
          <a:cs typeface="+mn-cs"/>
        </a:defRPr>
      </a:lvl1pPr>
      <a:lvl2pPr marL="525600" indent="-234000" algn="l" defTabSz="914400" rtl="0" eaLnBrk="1" latinLnBrk="0" hangingPunct="1">
        <a:lnSpc>
          <a:spcPct val="100000"/>
        </a:lnSpc>
        <a:spcBef>
          <a:spcPts val="800"/>
        </a:spcBef>
        <a:buClr>
          <a:srgbClr val="FF5F00"/>
        </a:buClr>
        <a:buFont typeface="Arial" panose="020B0604020202020204" pitchFamily="34" charset="0"/>
        <a:buChar char="–"/>
        <a:defRPr sz="1600" kern="1200">
          <a:solidFill>
            <a:schemeClr val="tx2"/>
          </a:solidFill>
          <a:latin typeface="+mn-lt"/>
          <a:ea typeface="+mn-ea"/>
          <a:cs typeface="+mn-cs"/>
        </a:defRPr>
      </a:lvl2pPr>
      <a:lvl3pPr marL="705600" indent="-180000" algn="l" defTabSz="914400" rtl="0" eaLnBrk="1" latinLnBrk="0" hangingPunct="1">
        <a:lnSpc>
          <a:spcPct val="100000"/>
        </a:lnSpc>
        <a:spcBef>
          <a:spcPts val="800"/>
        </a:spcBef>
        <a:buClr>
          <a:srgbClr val="FF5F00"/>
        </a:buClr>
        <a:buFont typeface="Arial" panose="020B0604020202020204" pitchFamily="34" charset="0"/>
        <a:buChar char="●"/>
        <a:defRPr sz="1400" kern="1200">
          <a:solidFill>
            <a:schemeClr val="tx2"/>
          </a:solidFill>
          <a:latin typeface="+mn-lt"/>
          <a:ea typeface="+mn-ea"/>
          <a:cs typeface="+mn-cs"/>
        </a:defRPr>
      </a:lvl3pPr>
      <a:lvl4pPr marL="885600" indent="-180000" algn="l" defTabSz="914400" rtl="0" eaLnBrk="1" latinLnBrk="0" hangingPunct="1">
        <a:lnSpc>
          <a:spcPct val="100000"/>
        </a:lnSpc>
        <a:spcBef>
          <a:spcPts val="800"/>
        </a:spcBef>
        <a:buClr>
          <a:srgbClr val="FF5F00"/>
        </a:buClr>
        <a:buFont typeface="Arial" panose="020B0604020202020204" pitchFamily="34" charset="0"/>
        <a:buChar char="–"/>
        <a:defRPr sz="1200" kern="1200">
          <a:solidFill>
            <a:schemeClr val="tx2"/>
          </a:solidFill>
          <a:latin typeface="+mn-lt"/>
          <a:ea typeface="+mn-ea"/>
          <a:cs typeface="+mn-cs"/>
        </a:defRPr>
      </a:lvl4pPr>
      <a:lvl5pPr marL="1065600" indent="-180000" algn="l" defTabSz="914400" rtl="0" eaLnBrk="1" latinLnBrk="0" hangingPunct="1">
        <a:lnSpc>
          <a:spcPct val="100000"/>
        </a:lnSpc>
        <a:spcBef>
          <a:spcPts val="800"/>
        </a:spcBef>
        <a:buClr>
          <a:srgbClr val="FF5F00"/>
        </a:buClr>
        <a:buFont typeface="Arial" panose="020B0604020202020204" pitchFamily="34" charset="0"/>
        <a:buChar char="●"/>
        <a:defRPr sz="1200" kern="1200">
          <a:solidFill>
            <a:schemeClr val="tx2"/>
          </a:solidFill>
          <a:latin typeface="+mn-lt"/>
          <a:ea typeface="+mn-ea"/>
          <a:cs typeface="+mn-cs"/>
        </a:defRPr>
      </a:lvl5pPr>
      <a:lvl6pPr marL="1245600" indent="-179388" algn="l" defTabSz="914400" rtl="0" eaLnBrk="1" latinLnBrk="0" hangingPunct="1">
        <a:lnSpc>
          <a:spcPct val="100000"/>
        </a:lnSpc>
        <a:spcBef>
          <a:spcPts val="800"/>
        </a:spcBef>
        <a:buFont typeface="Arial" panose="020B0604020202020204" pitchFamily="34" charset="0"/>
        <a:buChar char="−"/>
        <a:defRPr sz="1200" kern="1200">
          <a:solidFill>
            <a:schemeClr val="tx2"/>
          </a:solidFill>
          <a:latin typeface="+mn-lt"/>
          <a:ea typeface="+mn-ea"/>
          <a:cs typeface="+mn-cs"/>
        </a:defRPr>
      </a:lvl6pPr>
      <a:lvl7pPr marL="1425600" indent="-180000" algn="l" defTabSz="914400" rtl="0" eaLnBrk="1" latinLnBrk="0" hangingPunct="1">
        <a:lnSpc>
          <a:spcPct val="100000"/>
        </a:lnSpc>
        <a:spcBef>
          <a:spcPts val="800"/>
        </a:spcBef>
        <a:buFont typeface="Arial" panose="020B0604020202020204" pitchFamily="34" charset="0"/>
        <a:buChar char="●"/>
        <a:defRPr sz="1200" kern="1200" baseline="0">
          <a:solidFill>
            <a:schemeClr val="tx1"/>
          </a:solidFill>
          <a:latin typeface="+mn-lt"/>
          <a:ea typeface="+mn-ea"/>
          <a:cs typeface="+mn-cs"/>
        </a:defRPr>
      </a:lvl7pPr>
      <a:lvl8pPr marL="1425600" indent="-18000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8pPr>
      <a:lvl9pPr marL="0" indent="0" algn="l" defTabSz="914400" rtl="0" eaLnBrk="1" latinLnBrk="0" hangingPunct="1">
        <a:lnSpc>
          <a:spcPct val="100000"/>
        </a:lnSpc>
        <a:spcBef>
          <a:spcPts val="800"/>
        </a:spcBef>
        <a:buFont typeface="Arial" panose="020B0604020202020204" pitchFamily="34" charset="0"/>
        <a:buChar char="​"/>
        <a:defRPr sz="2000" kern="1200" baseline="0">
          <a:solidFill>
            <a:srgbClr val="FF5F00"/>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14" userDrawn="1">
          <p15:clr>
            <a:srgbClr val="F26B43"/>
          </p15:clr>
        </p15:guide>
        <p15:guide id="16" pos="7565" userDrawn="1">
          <p15:clr>
            <a:srgbClr val="F26B43"/>
          </p15:clr>
        </p15:guide>
        <p15:guide id="18" orient="horz" pos="303" userDrawn="1">
          <p15:clr>
            <a:srgbClr val="F26B43"/>
          </p15:clr>
        </p15:guide>
        <p15:guide id="19" orient="horz" pos="966" userDrawn="1">
          <p15:clr>
            <a:srgbClr val="F26B43"/>
          </p15:clr>
        </p15:guide>
        <p15:guide id="21" pos="7185" userDrawn="1">
          <p15:clr>
            <a:srgbClr val="F26B43"/>
          </p15:clr>
        </p15:guide>
        <p15:guide id="22" orient="horz" pos="1111" userDrawn="1">
          <p15:clr>
            <a:srgbClr val="F26B43"/>
          </p15:clr>
        </p15:guide>
        <p15:guide id="23" orient="horz" pos="3741" userDrawn="1">
          <p15:clr>
            <a:srgbClr val="F26B43"/>
          </p15:clr>
        </p15:guide>
        <p15:guide id="24" pos="494" userDrawn="1">
          <p15:clr>
            <a:srgbClr val="F26B43"/>
          </p15:clr>
        </p15:guide>
        <p15:guide id="25" pos="1401" userDrawn="1">
          <p15:clr>
            <a:srgbClr val="F26B43"/>
          </p15:clr>
        </p15:guide>
        <p15:guide id="26" pos="1650" userDrawn="1">
          <p15:clr>
            <a:srgbClr val="F26B43"/>
          </p15:clr>
        </p15:guide>
        <p15:guide id="27" pos="2557" userDrawn="1">
          <p15:clr>
            <a:srgbClr val="F26B43"/>
          </p15:clr>
        </p15:guide>
        <p15:guide id="28" pos="2807" userDrawn="1">
          <p15:clr>
            <a:srgbClr val="F26B43"/>
          </p15:clr>
        </p15:guide>
        <p15:guide id="29" pos="3714" userDrawn="1">
          <p15:clr>
            <a:srgbClr val="F26B43"/>
          </p15:clr>
        </p15:guide>
        <p15:guide id="30" pos="3963" userDrawn="1">
          <p15:clr>
            <a:srgbClr val="F26B43"/>
          </p15:clr>
        </p15:guide>
        <p15:guide id="31" pos="4871" userDrawn="1">
          <p15:clr>
            <a:srgbClr val="F26B43"/>
          </p15:clr>
        </p15:guide>
        <p15:guide id="32" pos="5120" userDrawn="1">
          <p15:clr>
            <a:srgbClr val="F26B43"/>
          </p15:clr>
        </p15:guide>
        <p15:guide id="33" pos="6027" userDrawn="1">
          <p15:clr>
            <a:srgbClr val="F26B43"/>
          </p15:clr>
        </p15:guide>
        <p15:guide id="34" pos="627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13.bin"/><Relationship Id="rId1" Type="http://schemas.openxmlformats.org/officeDocument/2006/relationships/slideLayout" Target="../slideLayouts/slideLayout24.xml"/><Relationship Id="rId5" Type="http://schemas.openxmlformats.org/officeDocument/2006/relationships/image" Target="../media/image31.emf"/><Relationship Id="rId4" Type="http://schemas.openxmlformats.org/officeDocument/2006/relationships/oleObject" Target="../embeddings/oleObject14.bin"/></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15.bin"/><Relationship Id="rId1" Type="http://schemas.openxmlformats.org/officeDocument/2006/relationships/slideLayout" Target="../slideLayouts/slideLayout24.xml"/><Relationship Id="rId5" Type="http://schemas.openxmlformats.org/officeDocument/2006/relationships/image" Target="../media/image33.emf"/><Relationship Id="rId4" Type="http://schemas.openxmlformats.org/officeDocument/2006/relationships/oleObject" Target="../embeddings/oleObject16.bin"/></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17.bin"/><Relationship Id="rId1" Type="http://schemas.openxmlformats.org/officeDocument/2006/relationships/slideLayout" Target="../slideLayouts/slideLayout24.xml"/><Relationship Id="rId5" Type="http://schemas.openxmlformats.org/officeDocument/2006/relationships/image" Target="../media/image35.emf"/><Relationship Id="rId4" Type="http://schemas.openxmlformats.org/officeDocument/2006/relationships/oleObject" Target="../embeddings/oleObject18.bin"/></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19.bin"/><Relationship Id="rId1" Type="http://schemas.openxmlformats.org/officeDocument/2006/relationships/slideLayout" Target="../slideLayouts/slideLayout24.xml"/><Relationship Id="rId5" Type="http://schemas.openxmlformats.org/officeDocument/2006/relationships/image" Target="../media/image37.emf"/><Relationship Id="rId4" Type="http://schemas.openxmlformats.org/officeDocument/2006/relationships/oleObject" Target="../embeddings/oleObject20.bin"/></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21.bin"/><Relationship Id="rId1" Type="http://schemas.openxmlformats.org/officeDocument/2006/relationships/slideLayout" Target="../slideLayouts/slideLayout24.xml"/><Relationship Id="rId5" Type="http://schemas.openxmlformats.org/officeDocument/2006/relationships/image" Target="../media/image39.emf"/><Relationship Id="rId4" Type="http://schemas.openxmlformats.org/officeDocument/2006/relationships/oleObject" Target="../embeddings/oleObject22.bin"/></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oleObject" Target="../embeddings/oleObject23.bin"/><Relationship Id="rId1" Type="http://schemas.openxmlformats.org/officeDocument/2006/relationships/slideLayout" Target="../slideLayouts/slideLayout24.xml"/><Relationship Id="rId5" Type="http://schemas.openxmlformats.org/officeDocument/2006/relationships/image" Target="../media/image41.emf"/><Relationship Id="rId4" Type="http://schemas.openxmlformats.org/officeDocument/2006/relationships/oleObject" Target="../embeddings/oleObject24.bin"/></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25.bin"/><Relationship Id="rId1" Type="http://schemas.openxmlformats.org/officeDocument/2006/relationships/slideLayout" Target="../slideLayouts/slideLayout24.xml"/><Relationship Id="rId5" Type="http://schemas.openxmlformats.org/officeDocument/2006/relationships/image" Target="../media/image43.emf"/><Relationship Id="rId4" Type="http://schemas.openxmlformats.org/officeDocument/2006/relationships/oleObject" Target="../embeddings/oleObject26.bin"/></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oleObject" Target="../embeddings/oleObject27.bin"/><Relationship Id="rId1" Type="http://schemas.openxmlformats.org/officeDocument/2006/relationships/slideLayout" Target="../slideLayouts/slideLayout24.xml"/><Relationship Id="rId5" Type="http://schemas.openxmlformats.org/officeDocument/2006/relationships/image" Target="../media/image45.emf"/><Relationship Id="rId4" Type="http://schemas.openxmlformats.org/officeDocument/2006/relationships/oleObject" Target="../embeddings/oleObject28.bin"/></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29.bin"/><Relationship Id="rId1" Type="http://schemas.openxmlformats.org/officeDocument/2006/relationships/slideLayout" Target="../slideLayouts/slideLayout24.xml"/><Relationship Id="rId5" Type="http://schemas.openxmlformats.org/officeDocument/2006/relationships/image" Target="../media/image47.emf"/><Relationship Id="rId4" Type="http://schemas.openxmlformats.org/officeDocument/2006/relationships/oleObject" Target="../embeddings/oleObject30.bin"/></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31.bin"/><Relationship Id="rId1" Type="http://schemas.openxmlformats.org/officeDocument/2006/relationships/slideLayout" Target="../slideLayouts/slideLayout24.xml"/><Relationship Id="rId5" Type="http://schemas.openxmlformats.org/officeDocument/2006/relationships/image" Target="../media/image49.emf"/><Relationship Id="rId4" Type="http://schemas.openxmlformats.org/officeDocument/2006/relationships/oleObject" Target="../embeddings/oleObject32.bin"/></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33.bin"/><Relationship Id="rId1" Type="http://schemas.openxmlformats.org/officeDocument/2006/relationships/slideLayout" Target="../slideLayouts/slideLayout24.xml"/><Relationship Id="rId5" Type="http://schemas.openxmlformats.org/officeDocument/2006/relationships/image" Target="../media/image51.emf"/><Relationship Id="rId4" Type="http://schemas.openxmlformats.org/officeDocument/2006/relationships/oleObject" Target="../embeddings/oleObject34.bin"/></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oleObject" Target="../embeddings/oleObject35.bin"/><Relationship Id="rId1" Type="http://schemas.openxmlformats.org/officeDocument/2006/relationships/slideLayout" Target="../slideLayouts/slideLayout24.xml"/><Relationship Id="rId5" Type="http://schemas.openxmlformats.org/officeDocument/2006/relationships/image" Target="../media/image54.emf"/><Relationship Id="rId4" Type="http://schemas.openxmlformats.org/officeDocument/2006/relationships/oleObject" Target="../embeddings/oleObject36.bin"/></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37.bin"/><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oleObject" Target="../embeddings/oleObject38.bin"/><Relationship Id="rId1" Type="http://schemas.openxmlformats.org/officeDocument/2006/relationships/slideLayout" Target="../slideLayouts/slideLayout24.xml"/><Relationship Id="rId5" Type="http://schemas.openxmlformats.org/officeDocument/2006/relationships/image" Target="../media/image57.emf"/><Relationship Id="rId4" Type="http://schemas.openxmlformats.org/officeDocument/2006/relationships/oleObject" Target="../embeddings/oleObject39.bin"/></Relationships>
</file>

<file path=ppt/slides/_rels/slide2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40.bin"/><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www.swedbank-research.com/estonian/subscribe.csp" TargetMode="External"/><Relationship Id="rId2" Type="http://schemas.openxmlformats.org/officeDocument/2006/relationships/hyperlink" Target="https://blog.swedbank.ee/rubriik/majanduskeskkond" TargetMode="Externa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24.xml"/><Relationship Id="rId5" Type="http://schemas.openxmlformats.org/officeDocument/2006/relationships/image" Target="../media/image18.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3.bin"/><Relationship Id="rId1" Type="http://schemas.openxmlformats.org/officeDocument/2006/relationships/slideLayout" Target="../slideLayouts/slideLayout24.xml"/><Relationship Id="rId5" Type="http://schemas.openxmlformats.org/officeDocument/2006/relationships/image" Target="../media/image20.emf"/><Relationship Id="rId4"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5.bin"/><Relationship Id="rId1" Type="http://schemas.openxmlformats.org/officeDocument/2006/relationships/slideLayout" Target="../slideLayouts/slideLayout24.xml"/><Relationship Id="rId5" Type="http://schemas.openxmlformats.org/officeDocument/2006/relationships/image" Target="../media/image22.emf"/><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7.bin"/><Relationship Id="rId1" Type="http://schemas.openxmlformats.org/officeDocument/2006/relationships/slideLayout" Target="../slideLayouts/slideLayout24.xml"/><Relationship Id="rId5" Type="http://schemas.openxmlformats.org/officeDocument/2006/relationships/image" Target="../media/image24.emf"/><Relationship Id="rId4" Type="http://schemas.openxmlformats.org/officeDocument/2006/relationships/oleObject" Target="../embeddings/oleObject8.bin"/></Relationships>
</file>

<file path=ppt/slides/_rels/slide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9.bin"/><Relationship Id="rId1" Type="http://schemas.openxmlformats.org/officeDocument/2006/relationships/slideLayout" Target="../slideLayouts/slideLayout24.xml"/><Relationship Id="rId5" Type="http://schemas.openxmlformats.org/officeDocument/2006/relationships/image" Target="../media/image26.emf"/><Relationship Id="rId4" Type="http://schemas.openxmlformats.org/officeDocument/2006/relationships/oleObject" Target="../embeddings/oleObject10.bin"/></Relationships>
</file>

<file path=ppt/slides/_rels/slide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1.bin"/><Relationship Id="rId1" Type="http://schemas.openxmlformats.org/officeDocument/2006/relationships/slideLayout" Target="../slideLayouts/slideLayout24.xml"/><Relationship Id="rId5" Type="http://schemas.openxmlformats.org/officeDocument/2006/relationships/image" Target="../media/image28.emf"/><Relationship Id="rId4" Type="http://schemas.openxmlformats.org/officeDocument/2006/relationships/oleObject" Target="../embeddings/oleObject12.bin"/></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5F3E7C9-E7B3-BEBB-9701-70D62A712AF3}"/>
              </a:ext>
            </a:extLst>
          </p:cNvPr>
          <p:cNvSpPr>
            <a:spLocks noGrp="1"/>
          </p:cNvSpPr>
          <p:nvPr>
            <p:ph type="dt" sz="half" idx="10"/>
          </p:nvPr>
        </p:nvSpPr>
        <p:spPr/>
        <p:txBody>
          <a:bodyPr/>
          <a:lstStyle/>
          <a:p>
            <a:endParaRPr lang="en-GB" dirty="0"/>
          </a:p>
        </p:txBody>
      </p:sp>
      <p:sp>
        <p:nvSpPr>
          <p:cNvPr id="5" name="Slide Number Placeholder 4">
            <a:extLst>
              <a:ext uri="{FF2B5EF4-FFF2-40B4-BE49-F238E27FC236}">
                <a16:creationId xmlns:a16="http://schemas.microsoft.com/office/drawing/2014/main" id="{9F75DDC7-397A-C9E2-B323-036FC8A55B69}"/>
              </a:ext>
            </a:extLst>
          </p:cNvPr>
          <p:cNvSpPr>
            <a:spLocks noGrp="1"/>
          </p:cNvSpPr>
          <p:nvPr>
            <p:ph type="sldNum" sz="quarter" idx="12"/>
          </p:nvPr>
        </p:nvSpPr>
        <p:spPr/>
        <p:txBody>
          <a:bodyPr/>
          <a:lstStyle/>
          <a:p>
            <a:fld id="{24C8C45C-947F-4981-8B3F-4F32E973C901}" type="slidenum">
              <a:rPr lang="en-GB" smtClean="0"/>
              <a:pPr/>
              <a:t>1</a:t>
            </a:fld>
            <a:endParaRPr lang="en-GB" dirty="0"/>
          </a:p>
        </p:txBody>
      </p:sp>
      <p:sp>
        <p:nvSpPr>
          <p:cNvPr id="6" name="Title 17">
            <a:extLst>
              <a:ext uri="{FF2B5EF4-FFF2-40B4-BE49-F238E27FC236}">
                <a16:creationId xmlns:a16="http://schemas.microsoft.com/office/drawing/2014/main" id="{3DC7E0FD-7851-87E5-3171-72E4B70B370D}"/>
              </a:ext>
            </a:extLst>
          </p:cNvPr>
          <p:cNvSpPr>
            <a:spLocks noGrp="1"/>
          </p:cNvSpPr>
          <p:nvPr>
            <p:ph type="title"/>
          </p:nvPr>
        </p:nvSpPr>
        <p:spPr>
          <a:xfrm>
            <a:off x="781844" y="2786012"/>
            <a:ext cx="10623550" cy="1860550"/>
          </a:xfrm>
        </p:spPr>
        <p:txBody>
          <a:bodyPr/>
          <a:lstStyle/>
          <a:p>
            <a:r>
              <a:rPr lang="et-EE" sz="5400" dirty="0"/>
              <a:t>Swedbanki majandusprognoos</a:t>
            </a:r>
            <a:br>
              <a:rPr lang="et-EE" sz="5400" dirty="0"/>
            </a:br>
            <a:r>
              <a:rPr lang="et-EE" sz="3600" i="1" dirty="0"/>
              <a:t>Swedbank </a:t>
            </a:r>
            <a:r>
              <a:rPr lang="et-EE" sz="3600" i="1" dirty="0" err="1"/>
              <a:t>Economic</a:t>
            </a:r>
            <a:r>
              <a:rPr lang="et-EE" sz="3600" i="1" dirty="0"/>
              <a:t> Outlook</a:t>
            </a:r>
            <a:br>
              <a:rPr lang="et-EE" sz="5400" dirty="0"/>
            </a:br>
            <a:endParaRPr lang="sv-SE" sz="5400" i="1" dirty="0"/>
          </a:p>
        </p:txBody>
      </p:sp>
      <p:sp>
        <p:nvSpPr>
          <p:cNvPr id="7" name="Text Placeholder 18">
            <a:extLst>
              <a:ext uri="{FF2B5EF4-FFF2-40B4-BE49-F238E27FC236}">
                <a16:creationId xmlns:a16="http://schemas.microsoft.com/office/drawing/2014/main" id="{C002F0AB-F09B-AA41-3478-0A471B66D31C}"/>
              </a:ext>
            </a:extLst>
          </p:cNvPr>
          <p:cNvSpPr>
            <a:spLocks noGrp="1"/>
          </p:cNvSpPr>
          <p:nvPr>
            <p:ph type="body" sz="quarter" idx="13"/>
          </p:nvPr>
        </p:nvSpPr>
        <p:spPr>
          <a:xfrm>
            <a:off x="2220913" y="4368784"/>
            <a:ext cx="7745412" cy="719137"/>
          </a:xfrm>
        </p:spPr>
        <p:txBody>
          <a:bodyPr/>
          <a:lstStyle/>
          <a:p>
            <a:r>
              <a:rPr lang="et-EE" dirty="0"/>
              <a:t>Tõnu Mertsina, Liis Elmik</a:t>
            </a:r>
          </a:p>
          <a:p>
            <a:r>
              <a:rPr lang="et-EE" dirty="0"/>
              <a:t>23.08.2023</a:t>
            </a:r>
            <a:endParaRPr lang="sv-SE" dirty="0"/>
          </a:p>
        </p:txBody>
      </p:sp>
    </p:spTree>
    <p:extLst>
      <p:ext uri="{BB962C8B-B14F-4D97-AF65-F5344CB8AC3E}">
        <p14:creationId xmlns:p14="http://schemas.microsoft.com/office/powerpoint/2010/main" val="15429018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FCB9-8D23-40A4-8AA5-B11B8376840A}"/>
              </a:ext>
            </a:extLst>
          </p:cNvPr>
          <p:cNvSpPr>
            <a:spLocks noGrp="1"/>
          </p:cNvSpPr>
          <p:nvPr>
            <p:ph type="title"/>
          </p:nvPr>
        </p:nvSpPr>
        <p:spPr>
          <a:xfrm>
            <a:off x="785812" y="495948"/>
            <a:ext cx="10620375" cy="1052892"/>
          </a:xfrm>
        </p:spPr>
        <p:txBody>
          <a:bodyPr/>
          <a:lstStyle/>
          <a:p>
            <a:r>
              <a:rPr lang="et-EE" dirty="0"/>
              <a:t>Eesti majanduse mahu vähenemine jätkub ka sel aastal</a:t>
            </a:r>
          </a:p>
        </p:txBody>
      </p:sp>
      <p:sp>
        <p:nvSpPr>
          <p:cNvPr id="5" name="Date Placeholder 4">
            <a:extLst>
              <a:ext uri="{FF2B5EF4-FFF2-40B4-BE49-F238E27FC236}">
                <a16:creationId xmlns:a16="http://schemas.microsoft.com/office/drawing/2014/main" id="{FD5CB8ED-3E5A-4825-B788-96BB4C78B62C}"/>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D3A39625-BFD0-4DE0-8B21-7D981DAEC70A}"/>
              </a:ext>
            </a:extLst>
          </p:cNvPr>
          <p:cNvSpPr>
            <a:spLocks noGrp="1"/>
          </p:cNvSpPr>
          <p:nvPr>
            <p:ph type="sldNum" sz="quarter" idx="12"/>
          </p:nvPr>
        </p:nvSpPr>
        <p:spPr/>
        <p:txBody>
          <a:bodyPr/>
          <a:lstStyle/>
          <a:p>
            <a:fld id="{24C8C45C-947F-4981-8B3F-4F32E973C901}" type="slidenum">
              <a:rPr lang="en-GB" smtClean="0"/>
              <a:t>10</a:t>
            </a:fld>
            <a:endParaRPr lang="en-GB" dirty="0"/>
          </a:p>
        </p:txBody>
      </p:sp>
      <p:graphicFrame>
        <p:nvGraphicFramePr>
          <p:cNvPr id="11" name="Content Placeholder 10">
            <a:extLst>
              <a:ext uri="{FF2B5EF4-FFF2-40B4-BE49-F238E27FC236}">
                <a16:creationId xmlns:a16="http://schemas.microsoft.com/office/drawing/2014/main" id="{4DC7B2DC-9414-4C3C-A701-3C898FCF82C5}"/>
              </a:ext>
            </a:extLst>
          </p:cNvPr>
          <p:cNvGraphicFramePr>
            <a:graphicFrameLocks noGrp="1" noChangeAspect="1"/>
          </p:cNvGraphicFramePr>
          <p:nvPr>
            <p:ph sz="half" idx="1"/>
            <p:extLst>
              <p:ext uri="{D42A27DB-BD31-4B8C-83A1-F6EECF244321}">
                <p14:modId xmlns:p14="http://schemas.microsoft.com/office/powerpoint/2010/main" val="3274685357"/>
              </p:ext>
            </p:extLst>
          </p:nvPr>
        </p:nvGraphicFramePr>
        <p:xfrm>
          <a:off x="822325" y="1877969"/>
          <a:ext cx="5030788" cy="3957637"/>
        </p:xfrm>
        <a:graphic>
          <a:graphicData uri="http://schemas.openxmlformats.org/presentationml/2006/ole">
            <mc:AlternateContent xmlns:mc="http://schemas.openxmlformats.org/markup-compatibility/2006">
              <mc:Choice xmlns:v="urn:schemas-microsoft-com:vml" Requires="v">
                <p:oleObj name="Macrobond document" r:id="rId2" imgW="5040545" imgH="3965677" progId="Mbnd.mbnd">
                  <p:embed/>
                </p:oleObj>
              </mc:Choice>
              <mc:Fallback>
                <p:oleObj name="Macrobond document" r:id="rId2" imgW="5040545" imgH="3965677" progId="Mbnd.mbnd">
                  <p:embed/>
                  <p:pic>
                    <p:nvPicPr>
                      <p:cNvPr id="11" name="Content Placeholder 10">
                        <a:extLst>
                          <a:ext uri="{FF2B5EF4-FFF2-40B4-BE49-F238E27FC236}">
                            <a16:creationId xmlns:a16="http://schemas.microsoft.com/office/drawing/2014/main" id="{4DC7B2DC-9414-4C3C-A701-3C898FCF82C5}"/>
                          </a:ext>
                        </a:extLst>
                      </p:cNvPr>
                      <p:cNvPicPr/>
                      <p:nvPr/>
                    </p:nvPicPr>
                    <p:blipFill>
                      <a:blip r:embed="rId3"/>
                      <a:stretch>
                        <a:fillRect/>
                      </a:stretch>
                    </p:blipFill>
                    <p:spPr>
                      <a:xfrm>
                        <a:off x="822325" y="1877969"/>
                        <a:ext cx="5030788" cy="3957637"/>
                      </a:xfrm>
                      <a:prstGeom prst="rect">
                        <a:avLst/>
                      </a:prstGeom>
                    </p:spPr>
                  </p:pic>
                </p:oleObj>
              </mc:Fallback>
            </mc:AlternateContent>
          </a:graphicData>
        </a:graphic>
      </p:graphicFrame>
      <p:graphicFrame>
        <p:nvGraphicFramePr>
          <p:cNvPr id="9" name="Content Placeholder 8">
            <a:extLst>
              <a:ext uri="{FF2B5EF4-FFF2-40B4-BE49-F238E27FC236}">
                <a16:creationId xmlns:a16="http://schemas.microsoft.com/office/drawing/2014/main" id="{FE6C5919-691C-7944-4265-01A1F9107176}"/>
              </a:ext>
            </a:extLst>
          </p:cNvPr>
          <p:cNvGraphicFramePr>
            <a:graphicFrameLocks noGrp="1" noChangeAspect="1"/>
          </p:cNvGraphicFramePr>
          <p:nvPr>
            <p:ph sz="half" idx="2"/>
            <p:extLst>
              <p:ext uri="{D42A27DB-BD31-4B8C-83A1-F6EECF244321}">
                <p14:modId xmlns:p14="http://schemas.microsoft.com/office/powerpoint/2010/main" val="3020368083"/>
              </p:ext>
            </p:extLst>
          </p:nvPr>
        </p:nvGraphicFramePr>
        <p:xfrm>
          <a:off x="6329362" y="1868488"/>
          <a:ext cx="5037138" cy="3965575"/>
        </p:xfrm>
        <a:graphic>
          <a:graphicData uri="http://schemas.openxmlformats.org/presentationml/2006/ole">
            <mc:AlternateContent xmlns:mc="http://schemas.openxmlformats.org/markup-compatibility/2006">
              <mc:Choice xmlns:v="urn:schemas-microsoft-com:vml" Requires="v">
                <p:oleObj name="Macrobond document" r:id="rId4" imgW="5037667" imgH="3965677" progId="Mbnd.mbnd">
                  <p:embed/>
                </p:oleObj>
              </mc:Choice>
              <mc:Fallback>
                <p:oleObj name="Macrobond document" r:id="rId4" imgW="5037667" imgH="3965677" progId="Mbnd.mbnd">
                  <p:embed/>
                  <p:pic>
                    <p:nvPicPr>
                      <p:cNvPr id="8" name="Object 7">
                        <a:extLst>
                          <a:ext uri="{FF2B5EF4-FFF2-40B4-BE49-F238E27FC236}">
                            <a16:creationId xmlns:a16="http://schemas.microsoft.com/office/drawing/2014/main" id="{6FCA0F1A-966B-0D98-3382-6902C88C6D86}"/>
                          </a:ext>
                        </a:extLst>
                      </p:cNvPr>
                      <p:cNvPicPr/>
                      <p:nvPr/>
                    </p:nvPicPr>
                    <p:blipFill>
                      <a:blip r:embed="rId5"/>
                      <a:stretch>
                        <a:fillRect/>
                      </a:stretch>
                    </p:blipFill>
                    <p:spPr>
                      <a:xfrm>
                        <a:off x="6329362" y="1868488"/>
                        <a:ext cx="5037138" cy="3965575"/>
                      </a:xfrm>
                      <a:prstGeom prst="rect">
                        <a:avLst/>
                      </a:prstGeom>
                    </p:spPr>
                  </p:pic>
                </p:oleObj>
              </mc:Fallback>
            </mc:AlternateContent>
          </a:graphicData>
        </a:graphic>
      </p:graphicFrame>
    </p:spTree>
    <p:extLst>
      <p:ext uri="{BB962C8B-B14F-4D97-AF65-F5344CB8AC3E}">
        <p14:creationId xmlns:p14="http://schemas.microsoft.com/office/powerpoint/2010/main" val="1474412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21B0-DA4C-4E60-A629-4C24BF430909}"/>
              </a:ext>
            </a:extLst>
          </p:cNvPr>
          <p:cNvSpPr>
            <a:spLocks noGrp="1"/>
          </p:cNvSpPr>
          <p:nvPr>
            <p:ph type="title"/>
          </p:nvPr>
        </p:nvSpPr>
        <p:spPr/>
        <p:txBody>
          <a:bodyPr/>
          <a:lstStyle/>
          <a:p>
            <a:r>
              <a:rPr lang="et-EE" dirty="0"/>
              <a:t>Majandussektorite kindlustunne halveneb</a:t>
            </a:r>
          </a:p>
        </p:txBody>
      </p:sp>
      <p:sp>
        <p:nvSpPr>
          <p:cNvPr id="5" name="Date Placeholder 4">
            <a:extLst>
              <a:ext uri="{FF2B5EF4-FFF2-40B4-BE49-F238E27FC236}">
                <a16:creationId xmlns:a16="http://schemas.microsoft.com/office/drawing/2014/main" id="{204227C9-A563-428A-A8EA-930B09344AC2}"/>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E41FEFB5-2D9D-406D-B2AF-FCDCC080BD53}"/>
              </a:ext>
            </a:extLst>
          </p:cNvPr>
          <p:cNvSpPr>
            <a:spLocks noGrp="1"/>
          </p:cNvSpPr>
          <p:nvPr>
            <p:ph type="sldNum" sz="quarter" idx="12"/>
          </p:nvPr>
        </p:nvSpPr>
        <p:spPr/>
        <p:txBody>
          <a:bodyPr/>
          <a:lstStyle/>
          <a:p>
            <a:fld id="{24C8C45C-947F-4981-8B3F-4F32E973C901}" type="slidenum">
              <a:rPr lang="en-GB" smtClean="0"/>
              <a:t>11</a:t>
            </a:fld>
            <a:endParaRPr lang="en-GB" dirty="0"/>
          </a:p>
        </p:txBody>
      </p:sp>
      <p:graphicFrame>
        <p:nvGraphicFramePr>
          <p:cNvPr id="11" name="Content Placeholder 10">
            <a:extLst>
              <a:ext uri="{FF2B5EF4-FFF2-40B4-BE49-F238E27FC236}">
                <a16:creationId xmlns:a16="http://schemas.microsoft.com/office/drawing/2014/main" id="{A6035D6E-4D24-41CF-9E79-D9E53CAED114}"/>
              </a:ext>
            </a:extLst>
          </p:cNvPr>
          <p:cNvGraphicFramePr>
            <a:graphicFrameLocks noGrp="1" noChangeAspect="1"/>
          </p:cNvGraphicFramePr>
          <p:nvPr>
            <p:ph sz="half" idx="1"/>
            <p:extLst>
              <p:ext uri="{D42A27DB-BD31-4B8C-83A1-F6EECF244321}">
                <p14:modId xmlns:p14="http://schemas.microsoft.com/office/powerpoint/2010/main" val="267378963"/>
              </p:ext>
            </p:extLst>
          </p:nvPr>
        </p:nvGraphicFramePr>
        <p:xfrm>
          <a:off x="818356" y="1868488"/>
          <a:ext cx="5043488" cy="3965575"/>
        </p:xfrm>
        <a:graphic>
          <a:graphicData uri="http://schemas.openxmlformats.org/presentationml/2006/ole">
            <mc:AlternateContent xmlns:mc="http://schemas.openxmlformats.org/markup-compatibility/2006">
              <mc:Choice xmlns:v="urn:schemas-microsoft-com:vml" Requires="v">
                <p:oleObj name="Macrobond document" r:id="rId2" imgW="5043424" imgH="3965677" progId="Mbnd.mbnd">
                  <p:embed/>
                </p:oleObj>
              </mc:Choice>
              <mc:Fallback>
                <p:oleObj name="Macrobond document" r:id="rId2" imgW="5043424" imgH="3965677" progId="Mbnd.mbnd">
                  <p:embed/>
                  <p:pic>
                    <p:nvPicPr>
                      <p:cNvPr id="11" name="Content Placeholder 10">
                        <a:extLst>
                          <a:ext uri="{FF2B5EF4-FFF2-40B4-BE49-F238E27FC236}">
                            <a16:creationId xmlns:a16="http://schemas.microsoft.com/office/drawing/2014/main" id="{A6035D6E-4D24-41CF-9E79-D9E53CAED114}"/>
                          </a:ext>
                        </a:extLst>
                      </p:cNvPr>
                      <p:cNvPicPr/>
                      <p:nvPr/>
                    </p:nvPicPr>
                    <p:blipFill>
                      <a:blip r:embed="rId3"/>
                      <a:stretch>
                        <a:fillRect/>
                      </a:stretch>
                    </p:blipFill>
                    <p:spPr>
                      <a:xfrm>
                        <a:off x="818356" y="1868488"/>
                        <a:ext cx="5043488" cy="3965575"/>
                      </a:xfrm>
                      <a:prstGeom prst="rect">
                        <a:avLst/>
                      </a:prstGeom>
                    </p:spPr>
                  </p:pic>
                </p:oleObj>
              </mc:Fallback>
            </mc:AlternateContent>
          </a:graphicData>
        </a:graphic>
      </p:graphicFrame>
      <p:graphicFrame>
        <p:nvGraphicFramePr>
          <p:cNvPr id="7" name="Content Placeholder 15">
            <a:extLst>
              <a:ext uri="{FF2B5EF4-FFF2-40B4-BE49-F238E27FC236}">
                <a16:creationId xmlns:a16="http://schemas.microsoft.com/office/drawing/2014/main" id="{3F406C10-38C7-641F-CCBD-C90D1485B0EC}"/>
              </a:ext>
            </a:extLst>
          </p:cNvPr>
          <p:cNvGraphicFramePr>
            <a:graphicFrameLocks noGrp="1" noChangeAspect="1"/>
          </p:cNvGraphicFramePr>
          <p:nvPr>
            <p:ph sz="half" idx="2"/>
            <p:extLst>
              <p:ext uri="{D42A27DB-BD31-4B8C-83A1-F6EECF244321}">
                <p14:modId xmlns:p14="http://schemas.microsoft.com/office/powerpoint/2010/main" val="3335602766"/>
              </p:ext>
            </p:extLst>
          </p:nvPr>
        </p:nvGraphicFramePr>
        <p:xfrm>
          <a:off x="6326187" y="1868488"/>
          <a:ext cx="5043488" cy="3965575"/>
        </p:xfrm>
        <a:graphic>
          <a:graphicData uri="http://schemas.openxmlformats.org/presentationml/2006/ole">
            <mc:AlternateContent xmlns:mc="http://schemas.openxmlformats.org/markup-compatibility/2006">
              <mc:Choice xmlns:v="urn:schemas-microsoft-com:vml" Requires="v">
                <p:oleObj name="Macrobond document" r:id="rId4" imgW="5043424" imgH="3965677" progId="Mbnd.mbnd">
                  <p:embed/>
                </p:oleObj>
              </mc:Choice>
              <mc:Fallback>
                <p:oleObj name="Macrobond document" r:id="rId4" imgW="5043424" imgH="3965677" progId="Mbnd.mbnd">
                  <p:embed/>
                  <p:pic>
                    <p:nvPicPr>
                      <p:cNvPr id="16" name="Content Placeholder 15">
                        <a:extLst>
                          <a:ext uri="{FF2B5EF4-FFF2-40B4-BE49-F238E27FC236}">
                            <a16:creationId xmlns:a16="http://schemas.microsoft.com/office/drawing/2014/main" id="{1AAC6A82-E8AE-D20B-0956-5EDF20DA8B14}"/>
                          </a:ext>
                        </a:extLst>
                      </p:cNvPr>
                      <p:cNvPicPr/>
                      <p:nvPr/>
                    </p:nvPicPr>
                    <p:blipFill>
                      <a:blip r:embed="rId5"/>
                      <a:stretch>
                        <a:fillRect/>
                      </a:stretch>
                    </p:blipFill>
                    <p:spPr>
                      <a:xfrm>
                        <a:off x="6326187" y="1868488"/>
                        <a:ext cx="5043488" cy="3965575"/>
                      </a:xfrm>
                      <a:prstGeom prst="rect">
                        <a:avLst/>
                      </a:prstGeom>
                    </p:spPr>
                  </p:pic>
                </p:oleObj>
              </mc:Fallback>
            </mc:AlternateContent>
          </a:graphicData>
        </a:graphic>
      </p:graphicFrame>
    </p:spTree>
    <p:extLst>
      <p:ext uri="{BB962C8B-B14F-4D97-AF65-F5344CB8AC3E}">
        <p14:creationId xmlns:p14="http://schemas.microsoft.com/office/powerpoint/2010/main" val="944448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F341D-C2D0-45BC-B4CD-C5D14CA39848}"/>
              </a:ext>
            </a:extLst>
          </p:cNvPr>
          <p:cNvSpPr>
            <a:spLocks noGrp="1"/>
          </p:cNvSpPr>
          <p:nvPr>
            <p:ph type="title"/>
          </p:nvPr>
        </p:nvSpPr>
        <p:spPr>
          <a:xfrm>
            <a:off x="784224" y="481013"/>
            <a:ext cx="10804593" cy="1052892"/>
          </a:xfrm>
        </p:spPr>
        <p:txBody>
          <a:bodyPr/>
          <a:lstStyle/>
          <a:p>
            <a:r>
              <a:rPr lang="et-EE" dirty="0"/>
              <a:t>Tööstuse ja teenuste sektorid lähiajal olukorra paranemist ei oota</a:t>
            </a:r>
          </a:p>
        </p:txBody>
      </p:sp>
      <p:sp>
        <p:nvSpPr>
          <p:cNvPr id="5" name="Date Placeholder 4">
            <a:extLst>
              <a:ext uri="{FF2B5EF4-FFF2-40B4-BE49-F238E27FC236}">
                <a16:creationId xmlns:a16="http://schemas.microsoft.com/office/drawing/2014/main" id="{0D106B30-2BCD-46E0-BAC5-83426F9D1CDA}"/>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D96147F4-24C0-4D07-9161-DB416968152B}"/>
              </a:ext>
            </a:extLst>
          </p:cNvPr>
          <p:cNvSpPr>
            <a:spLocks noGrp="1"/>
          </p:cNvSpPr>
          <p:nvPr>
            <p:ph type="sldNum" sz="quarter" idx="12"/>
          </p:nvPr>
        </p:nvSpPr>
        <p:spPr/>
        <p:txBody>
          <a:bodyPr/>
          <a:lstStyle/>
          <a:p>
            <a:fld id="{24C8C45C-947F-4981-8B3F-4F32E973C901}" type="slidenum">
              <a:rPr lang="en-GB" smtClean="0"/>
              <a:t>12</a:t>
            </a:fld>
            <a:endParaRPr lang="en-GB" dirty="0"/>
          </a:p>
        </p:txBody>
      </p:sp>
      <p:graphicFrame>
        <p:nvGraphicFramePr>
          <p:cNvPr id="12" name="Content Placeholder 11">
            <a:extLst>
              <a:ext uri="{FF2B5EF4-FFF2-40B4-BE49-F238E27FC236}">
                <a16:creationId xmlns:a16="http://schemas.microsoft.com/office/drawing/2014/main" id="{2E2AFCAE-1B87-4B31-80BC-CEBC9C4B72F1}"/>
              </a:ext>
            </a:extLst>
          </p:cNvPr>
          <p:cNvGraphicFramePr>
            <a:graphicFrameLocks noGrp="1" noChangeAspect="1"/>
          </p:cNvGraphicFramePr>
          <p:nvPr>
            <p:ph sz="half" idx="2"/>
            <p:extLst>
              <p:ext uri="{D42A27DB-BD31-4B8C-83A1-F6EECF244321}">
                <p14:modId xmlns:p14="http://schemas.microsoft.com/office/powerpoint/2010/main" val="2451011044"/>
              </p:ext>
            </p:extLst>
          </p:nvPr>
        </p:nvGraphicFramePr>
        <p:xfrm>
          <a:off x="6326188" y="1868488"/>
          <a:ext cx="5043487" cy="3963987"/>
        </p:xfrm>
        <a:graphic>
          <a:graphicData uri="http://schemas.openxmlformats.org/presentationml/2006/ole">
            <mc:AlternateContent xmlns:mc="http://schemas.openxmlformats.org/markup-compatibility/2006">
              <mc:Choice xmlns:v="urn:schemas-microsoft-com:vml" Requires="v">
                <p:oleObj name="Macrobond document" r:id="rId2" imgW="5045223" imgH="3965677" progId="Mbnd.mbnd">
                  <p:embed/>
                </p:oleObj>
              </mc:Choice>
              <mc:Fallback>
                <p:oleObj name="Macrobond document" r:id="rId2" imgW="5045223" imgH="3965677" progId="Mbnd.mbnd">
                  <p:embed/>
                  <p:pic>
                    <p:nvPicPr>
                      <p:cNvPr id="8" name="Object 7">
                        <a:extLst>
                          <a:ext uri="{FF2B5EF4-FFF2-40B4-BE49-F238E27FC236}">
                            <a16:creationId xmlns:a16="http://schemas.microsoft.com/office/drawing/2014/main" id="{0A4DFADD-2AC7-436C-9EB9-C5D32C03783C}"/>
                          </a:ext>
                        </a:extLst>
                      </p:cNvPr>
                      <p:cNvPicPr/>
                      <p:nvPr/>
                    </p:nvPicPr>
                    <p:blipFill>
                      <a:blip r:embed="rId3"/>
                      <a:stretch>
                        <a:fillRect/>
                      </a:stretch>
                    </p:blipFill>
                    <p:spPr>
                      <a:xfrm>
                        <a:off x="6326188" y="1868488"/>
                        <a:ext cx="5043487" cy="3963987"/>
                      </a:xfrm>
                      <a:prstGeom prst="rect">
                        <a:avLst/>
                      </a:prstGeom>
                    </p:spPr>
                  </p:pic>
                </p:oleObj>
              </mc:Fallback>
            </mc:AlternateContent>
          </a:graphicData>
        </a:graphic>
      </p:graphicFrame>
      <p:graphicFrame>
        <p:nvGraphicFramePr>
          <p:cNvPr id="9" name="Content Placeholder 8">
            <a:extLst>
              <a:ext uri="{FF2B5EF4-FFF2-40B4-BE49-F238E27FC236}">
                <a16:creationId xmlns:a16="http://schemas.microsoft.com/office/drawing/2014/main" id="{F39670F9-B837-B6E8-9A9E-1661E97013F6}"/>
              </a:ext>
            </a:extLst>
          </p:cNvPr>
          <p:cNvGraphicFramePr>
            <a:graphicFrameLocks noGrp="1" noChangeAspect="1"/>
          </p:cNvGraphicFramePr>
          <p:nvPr>
            <p:ph sz="half" idx="1"/>
            <p:extLst>
              <p:ext uri="{D42A27DB-BD31-4B8C-83A1-F6EECF244321}">
                <p14:modId xmlns:p14="http://schemas.microsoft.com/office/powerpoint/2010/main" val="3405410583"/>
              </p:ext>
            </p:extLst>
          </p:nvPr>
        </p:nvGraphicFramePr>
        <p:xfrm>
          <a:off x="820738" y="1868488"/>
          <a:ext cx="5045075" cy="3965575"/>
        </p:xfrm>
        <a:graphic>
          <a:graphicData uri="http://schemas.openxmlformats.org/presentationml/2006/ole">
            <mc:AlternateContent xmlns:mc="http://schemas.openxmlformats.org/markup-compatibility/2006">
              <mc:Choice xmlns:v="urn:schemas-microsoft-com:vml" Requires="v">
                <p:oleObj name="Macrobond document" r:id="rId4" imgW="5045223" imgH="3965677" progId="Mbnd.mbnd">
                  <p:embed/>
                </p:oleObj>
              </mc:Choice>
              <mc:Fallback>
                <p:oleObj name="Macrobond document" r:id="rId4" imgW="5045223" imgH="3965677" progId="Mbnd.mbnd">
                  <p:embed/>
                  <p:pic>
                    <p:nvPicPr>
                      <p:cNvPr id="7" name="Object 6">
                        <a:extLst>
                          <a:ext uri="{FF2B5EF4-FFF2-40B4-BE49-F238E27FC236}">
                            <a16:creationId xmlns:a16="http://schemas.microsoft.com/office/drawing/2014/main" id="{03CD804B-0128-415C-A0DB-2E368323CBA0}"/>
                          </a:ext>
                        </a:extLst>
                      </p:cNvPr>
                      <p:cNvPicPr/>
                      <p:nvPr/>
                    </p:nvPicPr>
                    <p:blipFill>
                      <a:blip r:embed="rId5"/>
                      <a:stretch>
                        <a:fillRect/>
                      </a:stretch>
                    </p:blipFill>
                    <p:spPr>
                      <a:xfrm>
                        <a:off x="820738" y="1868488"/>
                        <a:ext cx="5045075" cy="3965575"/>
                      </a:xfrm>
                      <a:prstGeom prst="rect">
                        <a:avLst/>
                      </a:prstGeom>
                    </p:spPr>
                  </p:pic>
                </p:oleObj>
              </mc:Fallback>
            </mc:AlternateContent>
          </a:graphicData>
        </a:graphic>
      </p:graphicFrame>
    </p:spTree>
    <p:extLst>
      <p:ext uri="{BB962C8B-B14F-4D97-AF65-F5344CB8AC3E}">
        <p14:creationId xmlns:p14="http://schemas.microsoft.com/office/powerpoint/2010/main" val="926175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E314C-E9CD-4516-AE3F-C1DB82CC7532}"/>
              </a:ext>
            </a:extLst>
          </p:cNvPr>
          <p:cNvSpPr>
            <a:spLocks noGrp="1"/>
          </p:cNvSpPr>
          <p:nvPr>
            <p:ph type="title"/>
          </p:nvPr>
        </p:nvSpPr>
        <p:spPr/>
        <p:txBody>
          <a:bodyPr/>
          <a:lstStyle/>
          <a:p>
            <a:r>
              <a:rPr lang="et-EE" dirty="0"/>
              <a:t>Kiire hinnakasv on andnud löögi Eesti ekspordi konkurentesivõimele</a:t>
            </a:r>
          </a:p>
        </p:txBody>
      </p:sp>
      <p:sp>
        <p:nvSpPr>
          <p:cNvPr id="5" name="Date Placeholder 4">
            <a:extLst>
              <a:ext uri="{FF2B5EF4-FFF2-40B4-BE49-F238E27FC236}">
                <a16:creationId xmlns:a16="http://schemas.microsoft.com/office/drawing/2014/main" id="{C3730ED5-B67A-442B-9A60-87CF970D2103}"/>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6194DA2A-5D9B-4DA6-9175-7B56032C5D45}"/>
              </a:ext>
            </a:extLst>
          </p:cNvPr>
          <p:cNvSpPr>
            <a:spLocks noGrp="1"/>
          </p:cNvSpPr>
          <p:nvPr>
            <p:ph type="sldNum" sz="quarter" idx="12"/>
          </p:nvPr>
        </p:nvSpPr>
        <p:spPr/>
        <p:txBody>
          <a:bodyPr/>
          <a:lstStyle/>
          <a:p>
            <a:fld id="{24C8C45C-947F-4981-8B3F-4F32E973C901}" type="slidenum">
              <a:rPr lang="en-GB" smtClean="0"/>
              <a:t>13</a:t>
            </a:fld>
            <a:endParaRPr lang="en-GB" dirty="0"/>
          </a:p>
        </p:txBody>
      </p:sp>
      <p:graphicFrame>
        <p:nvGraphicFramePr>
          <p:cNvPr id="9" name="Content Placeholder 10">
            <a:extLst>
              <a:ext uri="{FF2B5EF4-FFF2-40B4-BE49-F238E27FC236}">
                <a16:creationId xmlns:a16="http://schemas.microsoft.com/office/drawing/2014/main" id="{756B4A7C-9CE2-8A9B-B5D9-B0297604A2F8}"/>
              </a:ext>
            </a:extLst>
          </p:cNvPr>
          <p:cNvGraphicFramePr>
            <a:graphicFrameLocks noGrp="1" noChangeAspect="1"/>
          </p:cNvGraphicFramePr>
          <p:nvPr>
            <p:ph sz="half" idx="1"/>
            <p:extLst>
              <p:ext uri="{D42A27DB-BD31-4B8C-83A1-F6EECF244321}">
                <p14:modId xmlns:p14="http://schemas.microsoft.com/office/powerpoint/2010/main" val="2882865932"/>
              </p:ext>
            </p:extLst>
          </p:nvPr>
        </p:nvGraphicFramePr>
        <p:xfrm>
          <a:off x="818356" y="1868488"/>
          <a:ext cx="5043488" cy="3965575"/>
        </p:xfrm>
        <a:graphic>
          <a:graphicData uri="http://schemas.openxmlformats.org/presentationml/2006/ole">
            <mc:AlternateContent xmlns:mc="http://schemas.openxmlformats.org/markup-compatibility/2006">
              <mc:Choice xmlns:v="urn:schemas-microsoft-com:vml" Requires="v">
                <p:oleObj name="Macrobond document" r:id="rId2" imgW="5043424" imgH="3965677" progId="Mbnd.mbnd">
                  <p:embed/>
                </p:oleObj>
              </mc:Choice>
              <mc:Fallback>
                <p:oleObj name="Macrobond document" r:id="rId2" imgW="5043424" imgH="3965677" progId="Mbnd.mbnd">
                  <p:embed/>
                  <p:pic>
                    <p:nvPicPr>
                      <p:cNvPr id="11" name="Content Placeholder 10">
                        <a:extLst>
                          <a:ext uri="{FF2B5EF4-FFF2-40B4-BE49-F238E27FC236}">
                            <a16:creationId xmlns:a16="http://schemas.microsoft.com/office/drawing/2014/main" id="{6A9878F9-6685-4A1E-8833-B1580260340B}"/>
                          </a:ext>
                        </a:extLst>
                      </p:cNvPr>
                      <p:cNvPicPr/>
                      <p:nvPr/>
                    </p:nvPicPr>
                    <p:blipFill>
                      <a:blip r:embed="rId3"/>
                      <a:stretch>
                        <a:fillRect/>
                      </a:stretch>
                    </p:blipFill>
                    <p:spPr>
                      <a:xfrm>
                        <a:off x="818356" y="1868488"/>
                        <a:ext cx="5043488" cy="3965575"/>
                      </a:xfrm>
                      <a:prstGeom prst="rect">
                        <a:avLst/>
                      </a:prstGeom>
                    </p:spPr>
                  </p:pic>
                </p:oleObj>
              </mc:Fallback>
            </mc:AlternateContent>
          </a:graphicData>
        </a:graphic>
      </p:graphicFrame>
      <p:graphicFrame>
        <p:nvGraphicFramePr>
          <p:cNvPr id="12" name="Content Placeholder 6">
            <a:extLst>
              <a:ext uri="{FF2B5EF4-FFF2-40B4-BE49-F238E27FC236}">
                <a16:creationId xmlns:a16="http://schemas.microsoft.com/office/drawing/2014/main" id="{34352E90-A5C0-D8BB-9F35-C9061D094AF7}"/>
              </a:ext>
            </a:extLst>
          </p:cNvPr>
          <p:cNvGraphicFramePr>
            <a:graphicFrameLocks noGrp="1" noChangeAspect="1"/>
          </p:cNvGraphicFramePr>
          <p:nvPr>
            <p:ph sz="half" idx="2"/>
            <p:extLst>
              <p:ext uri="{D42A27DB-BD31-4B8C-83A1-F6EECF244321}">
                <p14:modId xmlns:p14="http://schemas.microsoft.com/office/powerpoint/2010/main" val="1052943635"/>
              </p:ext>
            </p:extLst>
          </p:nvPr>
        </p:nvGraphicFramePr>
        <p:xfrm>
          <a:off x="6325394" y="1868488"/>
          <a:ext cx="5045075" cy="3965575"/>
        </p:xfrm>
        <a:graphic>
          <a:graphicData uri="http://schemas.openxmlformats.org/presentationml/2006/ole">
            <mc:AlternateContent xmlns:mc="http://schemas.openxmlformats.org/markup-compatibility/2006">
              <mc:Choice xmlns:v="urn:schemas-microsoft-com:vml" Requires="v">
                <p:oleObj name="Macrobond document" r:id="rId4" imgW="5045223" imgH="3965677" progId="Mbnd.mbnd">
                  <p:embed/>
                </p:oleObj>
              </mc:Choice>
              <mc:Fallback>
                <p:oleObj name="Macrobond document" r:id="rId4" imgW="5045223" imgH="3965677" progId="Mbnd.mbnd">
                  <p:embed/>
                  <p:pic>
                    <p:nvPicPr>
                      <p:cNvPr id="7" name="Content Placeholder 6">
                        <a:extLst>
                          <a:ext uri="{FF2B5EF4-FFF2-40B4-BE49-F238E27FC236}">
                            <a16:creationId xmlns:a16="http://schemas.microsoft.com/office/drawing/2014/main" id="{7E584314-3190-B539-3850-04CBD4750D42}"/>
                          </a:ext>
                        </a:extLst>
                      </p:cNvPr>
                      <p:cNvPicPr/>
                      <p:nvPr/>
                    </p:nvPicPr>
                    <p:blipFill>
                      <a:blip r:embed="rId5"/>
                      <a:stretch>
                        <a:fillRect/>
                      </a:stretch>
                    </p:blipFill>
                    <p:spPr>
                      <a:xfrm>
                        <a:off x="6325394" y="1868488"/>
                        <a:ext cx="5045075" cy="3965575"/>
                      </a:xfrm>
                      <a:prstGeom prst="rect">
                        <a:avLst/>
                      </a:prstGeom>
                    </p:spPr>
                  </p:pic>
                </p:oleObj>
              </mc:Fallback>
            </mc:AlternateContent>
          </a:graphicData>
        </a:graphic>
      </p:graphicFrame>
    </p:spTree>
    <p:extLst>
      <p:ext uri="{BB962C8B-B14F-4D97-AF65-F5344CB8AC3E}">
        <p14:creationId xmlns:p14="http://schemas.microsoft.com/office/powerpoint/2010/main" val="4023808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B0C02-726C-2608-D698-0B3E0827785C}"/>
              </a:ext>
            </a:extLst>
          </p:cNvPr>
          <p:cNvSpPr>
            <a:spLocks noGrp="1"/>
          </p:cNvSpPr>
          <p:nvPr>
            <p:ph type="title"/>
          </p:nvPr>
        </p:nvSpPr>
        <p:spPr/>
        <p:txBody>
          <a:bodyPr/>
          <a:lstStyle/>
          <a:p>
            <a:r>
              <a:rPr lang="et-EE" dirty="0"/>
              <a:t>Ettevõtete kasumite kasv ja kasumlikkus taanduvad</a:t>
            </a:r>
          </a:p>
        </p:txBody>
      </p:sp>
      <p:sp>
        <p:nvSpPr>
          <p:cNvPr id="5" name="Date Placeholder 4">
            <a:extLst>
              <a:ext uri="{FF2B5EF4-FFF2-40B4-BE49-F238E27FC236}">
                <a16:creationId xmlns:a16="http://schemas.microsoft.com/office/drawing/2014/main" id="{BB238D3B-941A-2B5D-C4C4-BF33710750F0}"/>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17D17C75-F925-AF62-B313-033E797596AB}"/>
              </a:ext>
            </a:extLst>
          </p:cNvPr>
          <p:cNvSpPr>
            <a:spLocks noGrp="1"/>
          </p:cNvSpPr>
          <p:nvPr>
            <p:ph type="sldNum" sz="quarter" idx="12"/>
          </p:nvPr>
        </p:nvSpPr>
        <p:spPr/>
        <p:txBody>
          <a:bodyPr/>
          <a:lstStyle/>
          <a:p>
            <a:fld id="{24C8C45C-947F-4981-8B3F-4F32E973C901}" type="slidenum">
              <a:rPr lang="en-GB" smtClean="0"/>
              <a:t>14</a:t>
            </a:fld>
            <a:endParaRPr lang="en-GB" dirty="0"/>
          </a:p>
        </p:txBody>
      </p:sp>
      <p:graphicFrame>
        <p:nvGraphicFramePr>
          <p:cNvPr id="8" name="Content Placeholder 7">
            <a:extLst>
              <a:ext uri="{FF2B5EF4-FFF2-40B4-BE49-F238E27FC236}">
                <a16:creationId xmlns:a16="http://schemas.microsoft.com/office/drawing/2014/main" id="{E5A7DB43-46A6-3950-52A3-9322324E5246}"/>
              </a:ext>
            </a:extLst>
          </p:cNvPr>
          <p:cNvGraphicFramePr>
            <a:graphicFrameLocks noGrp="1" noChangeAspect="1"/>
          </p:cNvGraphicFramePr>
          <p:nvPr>
            <p:ph sz="half" idx="1"/>
            <p:extLst>
              <p:ext uri="{D42A27DB-BD31-4B8C-83A1-F6EECF244321}">
                <p14:modId xmlns:p14="http://schemas.microsoft.com/office/powerpoint/2010/main" val="2331887050"/>
              </p:ext>
            </p:extLst>
          </p:nvPr>
        </p:nvGraphicFramePr>
        <p:xfrm>
          <a:off x="817562" y="1868488"/>
          <a:ext cx="5045075" cy="3965575"/>
        </p:xfrm>
        <a:graphic>
          <a:graphicData uri="http://schemas.openxmlformats.org/presentationml/2006/ole">
            <mc:AlternateContent xmlns:mc="http://schemas.openxmlformats.org/markup-compatibility/2006">
              <mc:Choice xmlns:v="urn:schemas-microsoft-com:vml" Requires="v">
                <p:oleObj name="Macrobond document" r:id="rId2" imgW="5045223" imgH="3965677" progId="Mbnd.mbnd">
                  <p:embed/>
                </p:oleObj>
              </mc:Choice>
              <mc:Fallback>
                <p:oleObj name="Macrobond document" r:id="rId2" imgW="5045223" imgH="3965677" progId="Mbnd.mbnd">
                  <p:embed/>
                  <p:pic>
                    <p:nvPicPr>
                      <p:cNvPr id="8" name="Content Placeholder 7">
                        <a:extLst>
                          <a:ext uri="{FF2B5EF4-FFF2-40B4-BE49-F238E27FC236}">
                            <a16:creationId xmlns:a16="http://schemas.microsoft.com/office/drawing/2014/main" id="{E5A7DB43-46A6-3950-52A3-9322324E5246}"/>
                          </a:ext>
                        </a:extLst>
                      </p:cNvPr>
                      <p:cNvPicPr/>
                      <p:nvPr/>
                    </p:nvPicPr>
                    <p:blipFill>
                      <a:blip r:embed="rId3"/>
                      <a:stretch>
                        <a:fillRect/>
                      </a:stretch>
                    </p:blipFill>
                    <p:spPr>
                      <a:xfrm>
                        <a:off x="817562" y="1868488"/>
                        <a:ext cx="5045075" cy="3965575"/>
                      </a:xfrm>
                      <a:prstGeom prst="rect">
                        <a:avLst/>
                      </a:prstGeom>
                    </p:spPr>
                  </p:pic>
                </p:oleObj>
              </mc:Fallback>
            </mc:AlternateContent>
          </a:graphicData>
        </a:graphic>
      </p:graphicFrame>
      <p:graphicFrame>
        <p:nvGraphicFramePr>
          <p:cNvPr id="12" name="Content Placeholder 11">
            <a:extLst>
              <a:ext uri="{FF2B5EF4-FFF2-40B4-BE49-F238E27FC236}">
                <a16:creationId xmlns:a16="http://schemas.microsoft.com/office/drawing/2014/main" id="{B59C96A3-022E-848F-E97F-44950729F910}"/>
              </a:ext>
            </a:extLst>
          </p:cNvPr>
          <p:cNvGraphicFramePr>
            <a:graphicFrameLocks noGrp="1" noChangeAspect="1"/>
          </p:cNvGraphicFramePr>
          <p:nvPr>
            <p:ph sz="half" idx="2"/>
            <p:extLst>
              <p:ext uri="{D42A27DB-BD31-4B8C-83A1-F6EECF244321}">
                <p14:modId xmlns:p14="http://schemas.microsoft.com/office/powerpoint/2010/main" val="1095766573"/>
              </p:ext>
            </p:extLst>
          </p:nvPr>
        </p:nvGraphicFramePr>
        <p:xfrm>
          <a:off x="6327775" y="1868488"/>
          <a:ext cx="5040313" cy="3965575"/>
        </p:xfrm>
        <a:graphic>
          <a:graphicData uri="http://schemas.openxmlformats.org/presentationml/2006/ole">
            <mc:AlternateContent xmlns:mc="http://schemas.openxmlformats.org/markup-compatibility/2006">
              <mc:Choice xmlns:v="urn:schemas-microsoft-com:vml" Requires="v">
                <p:oleObj name="Macrobond document" r:id="rId4" imgW="5040905" imgH="3965677" progId="Mbnd.mbnd">
                  <p:embed/>
                </p:oleObj>
              </mc:Choice>
              <mc:Fallback>
                <p:oleObj name="Macrobond document" r:id="rId4" imgW="5040905" imgH="3965677" progId="Mbnd.mbnd">
                  <p:embed/>
                  <p:pic>
                    <p:nvPicPr>
                      <p:cNvPr id="12" name="Content Placeholder 11">
                        <a:extLst>
                          <a:ext uri="{FF2B5EF4-FFF2-40B4-BE49-F238E27FC236}">
                            <a16:creationId xmlns:a16="http://schemas.microsoft.com/office/drawing/2014/main" id="{B59C96A3-022E-848F-E97F-44950729F910}"/>
                          </a:ext>
                        </a:extLst>
                      </p:cNvPr>
                      <p:cNvPicPr/>
                      <p:nvPr/>
                    </p:nvPicPr>
                    <p:blipFill>
                      <a:blip r:embed="rId5"/>
                      <a:stretch>
                        <a:fillRect/>
                      </a:stretch>
                    </p:blipFill>
                    <p:spPr>
                      <a:xfrm>
                        <a:off x="6327775" y="1868488"/>
                        <a:ext cx="5040313" cy="3965575"/>
                      </a:xfrm>
                      <a:prstGeom prst="rect">
                        <a:avLst/>
                      </a:prstGeom>
                    </p:spPr>
                  </p:pic>
                </p:oleObj>
              </mc:Fallback>
            </mc:AlternateContent>
          </a:graphicData>
        </a:graphic>
      </p:graphicFrame>
    </p:spTree>
    <p:extLst>
      <p:ext uri="{BB962C8B-B14F-4D97-AF65-F5344CB8AC3E}">
        <p14:creationId xmlns:p14="http://schemas.microsoft.com/office/powerpoint/2010/main" val="2703646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BC7471F-EACF-8140-E113-563277BCE4F6}"/>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E803CBEF-15A8-0497-D12E-0CB7D9369C8B}"/>
              </a:ext>
            </a:extLst>
          </p:cNvPr>
          <p:cNvSpPr>
            <a:spLocks noGrp="1"/>
          </p:cNvSpPr>
          <p:nvPr>
            <p:ph type="sldNum" sz="quarter" idx="12"/>
          </p:nvPr>
        </p:nvSpPr>
        <p:spPr/>
        <p:txBody>
          <a:bodyPr/>
          <a:lstStyle/>
          <a:p>
            <a:fld id="{24C8C45C-947F-4981-8B3F-4F32E973C901}" type="slidenum">
              <a:rPr lang="en-GB" smtClean="0"/>
              <a:t>15</a:t>
            </a:fld>
            <a:endParaRPr lang="en-GB" dirty="0"/>
          </a:p>
        </p:txBody>
      </p:sp>
      <p:sp>
        <p:nvSpPr>
          <p:cNvPr id="12" name="Title 1">
            <a:extLst>
              <a:ext uri="{FF2B5EF4-FFF2-40B4-BE49-F238E27FC236}">
                <a16:creationId xmlns:a16="http://schemas.microsoft.com/office/drawing/2014/main" id="{CAE42A84-F359-BDD3-97C6-BF65D7E15967}"/>
              </a:ext>
            </a:extLst>
          </p:cNvPr>
          <p:cNvSpPr>
            <a:spLocks noGrp="1"/>
          </p:cNvSpPr>
          <p:nvPr>
            <p:ph type="title"/>
          </p:nvPr>
        </p:nvSpPr>
        <p:spPr>
          <a:xfrm>
            <a:off x="784225" y="481013"/>
            <a:ext cx="10620375" cy="1052512"/>
          </a:xfrm>
        </p:spPr>
        <p:txBody>
          <a:bodyPr/>
          <a:lstStyle/>
          <a:p>
            <a:r>
              <a:rPr lang="et-EE" dirty="0"/>
              <a:t>Kiiret inflatsiooni arvestades on majapidamiste hoiused tublisti alla pandeemiaeelset trendi kukkunud</a:t>
            </a:r>
          </a:p>
        </p:txBody>
      </p:sp>
      <p:graphicFrame>
        <p:nvGraphicFramePr>
          <p:cNvPr id="10" name="Content Placeholder 9">
            <a:extLst>
              <a:ext uri="{FF2B5EF4-FFF2-40B4-BE49-F238E27FC236}">
                <a16:creationId xmlns:a16="http://schemas.microsoft.com/office/drawing/2014/main" id="{94FD0733-6749-F1F6-ED05-DCAD05A0294F}"/>
              </a:ext>
            </a:extLst>
          </p:cNvPr>
          <p:cNvGraphicFramePr>
            <a:graphicFrameLocks noGrp="1" noChangeAspect="1"/>
          </p:cNvGraphicFramePr>
          <p:nvPr>
            <p:ph sz="half" idx="1"/>
            <p:extLst>
              <p:ext uri="{D42A27DB-BD31-4B8C-83A1-F6EECF244321}">
                <p14:modId xmlns:p14="http://schemas.microsoft.com/office/powerpoint/2010/main" val="1369931842"/>
              </p:ext>
            </p:extLst>
          </p:nvPr>
        </p:nvGraphicFramePr>
        <p:xfrm>
          <a:off x="819943" y="1868488"/>
          <a:ext cx="5040313" cy="3965575"/>
        </p:xfrm>
        <a:graphic>
          <a:graphicData uri="http://schemas.openxmlformats.org/presentationml/2006/ole">
            <mc:AlternateContent xmlns:mc="http://schemas.openxmlformats.org/markup-compatibility/2006">
              <mc:Choice xmlns:v="urn:schemas-microsoft-com:vml" Requires="v">
                <p:oleObj name="Macrobond document" r:id="rId2" imgW="5039826" imgH="3965677" progId="Mbnd.mbnd">
                  <p:embed/>
                </p:oleObj>
              </mc:Choice>
              <mc:Fallback>
                <p:oleObj name="Macrobond document" r:id="rId2" imgW="5039826" imgH="3965677" progId="Mbnd.mbnd">
                  <p:embed/>
                  <p:pic>
                    <p:nvPicPr>
                      <p:cNvPr id="10" name="Content Placeholder 9">
                        <a:extLst>
                          <a:ext uri="{FF2B5EF4-FFF2-40B4-BE49-F238E27FC236}">
                            <a16:creationId xmlns:a16="http://schemas.microsoft.com/office/drawing/2014/main" id="{94FD0733-6749-F1F6-ED05-DCAD05A0294F}"/>
                          </a:ext>
                        </a:extLst>
                      </p:cNvPr>
                      <p:cNvPicPr/>
                      <p:nvPr/>
                    </p:nvPicPr>
                    <p:blipFill>
                      <a:blip r:embed="rId3"/>
                      <a:stretch>
                        <a:fillRect/>
                      </a:stretch>
                    </p:blipFill>
                    <p:spPr>
                      <a:xfrm>
                        <a:off x="819943" y="1868488"/>
                        <a:ext cx="5040313" cy="3965575"/>
                      </a:xfrm>
                      <a:prstGeom prst="rect">
                        <a:avLst/>
                      </a:prstGeom>
                    </p:spPr>
                  </p:pic>
                </p:oleObj>
              </mc:Fallback>
            </mc:AlternateContent>
          </a:graphicData>
        </a:graphic>
      </p:graphicFrame>
      <p:graphicFrame>
        <p:nvGraphicFramePr>
          <p:cNvPr id="7" name="Content Placeholder 6">
            <a:extLst>
              <a:ext uri="{FF2B5EF4-FFF2-40B4-BE49-F238E27FC236}">
                <a16:creationId xmlns:a16="http://schemas.microsoft.com/office/drawing/2014/main" id="{DD2A5712-71DB-0DF0-B8EE-7D4A5EFC5537}"/>
              </a:ext>
            </a:extLst>
          </p:cNvPr>
          <p:cNvGraphicFramePr>
            <a:graphicFrameLocks noGrp="1" noChangeAspect="1"/>
          </p:cNvGraphicFramePr>
          <p:nvPr>
            <p:ph sz="half" idx="2"/>
            <p:extLst>
              <p:ext uri="{D42A27DB-BD31-4B8C-83A1-F6EECF244321}">
                <p14:modId xmlns:p14="http://schemas.microsoft.com/office/powerpoint/2010/main" val="4230364576"/>
              </p:ext>
            </p:extLst>
          </p:nvPr>
        </p:nvGraphicFramePr>
        <p:xfrm>
          <a:off x="6329362" y="1868488"/>
          <a:ext cx="5037138" cy="3965575"/>
        </p:xfrm>
        <a:graphic>
          <a:graphicData uri="http://schemas.openxmlformats.org/presentationml/2006/ole">
            <mc:AlternateContent xmlns:mc="http://schemas.openxmlformats.org/markup-compatibility/2006">
              <mc:Choice xmlns:v="urn:schemas-microsoft-com:vml" Requires="v">
                <p:oleObj name="Macrobond document" r:id="rId4" imgW="5037667" imgH="3965677" progId="Mbnd.mbnd">
                  <p:embed/>
                </p:oleObj>
              </mc:Choice>
              <mc:Fallback>
                <p:oleObj name="Macrobond document" r:id="rId4" imgW="5037667" imgH="3965677" progId="Mbnd.mbnd">
                  <p:embed/>
                  <p:pic>
                    <p:nvPicPr>
                      <p:cNvPr id="4" name="Object 3">
                        <a:extLst>
                          <a:ext uri="{FF2B5EF4-FFF2-40B4-BE49-F238E27FC236}">
                            <a16:creationId xmlns:a16="http://schemas.microsoft.com/office/drawing/2014/main" id="{E94A133B-3D46-415F-A67B-9336C7C14ED6}"/>
                          </a:ext>
                        </a:extLst>
                      </p:cNvPr>
                      <p:cNvPicPr/>
                      <p:nvPr/>
                    </p:nvPicPr>
                    <p:blipFill>
                      <a:blip r:embed="rId5"/>
                      <a:stretch>
                        <a:fillRect/>
                      </a:stretch>
                    </p:blipFill>
                    <p:spPr>
                      <a:xfrm>
                        <a:off x="6329362" y="1868488"/>
                        <a:ext cx="5037138" cy="3965575"/>
                      </a:xfrm>
                      <a:prstGeom prst="rect">
                        <a:avLst/>
                      </a:prstGeom>
                    </p:spPr>
                  </p:pic>
                </p:oleObj>
              </mc:Fallback>
            </mc:AlternateContent>
          </a:graphicData>
        </a:graphic>
      </p:graphicFrame>
    </p:spTree>
    <p:extLst>
      <p:ext uri="{BB962C8B-B14F-4D97-AF65-F5344CB8AC3E}">
        <p14:creationId xmlns:p14="http://schemas.microsoft.com/office/powerpoint/2010/main" val="1327178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E9783-F0E9-4AD4-831F-813902025BC0}"/>
              </a:ext>
            </a:extLst>
          </p:cNvPr>
          <p:cNvSpPr>
            <a:spLocks noGrp="1"/>
          </p:cNvSpPr>
          <p:nvPr>
            <p:ph type="title"/>
          </p:nvPr>
        </p:nvSpPr>
        <p:spPr/>
        <p:txBody>
          <a:bodyPr/>
          <a:lstStyle/>
          <a:p>
            <a:r>
              <a:rPr lang="et-EE" dirty="0"/>
              <a:t>Eratarbimise maht väheneb, kuid rahalises väljenduses on kasv tugev olnud </a:t>
            </a:r>
          </a:p>
        </p:txBody>
      </p:sp>
      <p:sp>
        <p:nvSpPr>
          <p:cNvPr id="5" name="Date Placeholder 4">
            <a:extLst>
              <a:ext uri="{FF2B5EF4-FFF2-40B4-BE49-F238E27FC236}">
                <a16:creationId xmlns:a16="http://schemas.microsoft.com/office/drawing/2014/main" id="{9E7CFB2D-782F-40B8-BC88-FA929BFEE94B}"/>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4B18E045-1220-4CBA-94D3-58FDAC24DB02}"/>
              </a:ext>
            </a:extLst>
          </p:cNvPr>
          <p:cNvSpPr>
            <a:spLocks noGrp="1"/>
          </p:cNvSpPr>
          <p:nvPr>
            <p:ph type="sldNum" sz="quarter" idx="12"/>
          </p:nvPr>
        </p:nvSpPr>
        <p:spPr/>
        <p:txBody>
          <a:bodyPr/>
          <a:lstStyle/>
          <a:p>
            <a:fld id="{24C8C45C-947F-4981-8B3F-4F32E973C901}" type="slidenum">
              <a:rPr lang="en-GB" smtClean="0"/>
              <a:t>16</a:t>
            </a:fld>
            <a:endParaRPr lang="en-GB" dirty="0"/>
          </a:p>
        </p:txBody>
      </p:sp>
      <p:graphicFrame>
        <p:nvGraphicFramePr>
          <p:cNvPr id="11" name="Content Placeholder 9">
            <a:extLst>
              <a:ext uri="{FF2B5EF4-FFF2-40B4-BE49-F238E27FC236}">
                <a16:creationId xmlns:a16="http://schemas.microsoft.com/office/drawing/2014/main" id="{7D9A7361-F7F7-768B-C773-B38484426501}"/>
              </a:ext>
            </a:extLst>
          </p:cNvPr>
          <p:cNvGraphicFramePr>
            <a:graphicFrameLocks noGrp="1" noChangeAspect="1"/>
          </p:cNvGraphicFramePr>
          <p:nvPr>
            <p:ph sz="half" idx="1"/>
          </p:nvPr>
        </p:nvGraphicFramePr>
        <p:xfrm>
          <a:off x="818356" y="1868488"/>
          <a:ext cx="5043488" cy="3965575"/>
        </p:xfrm>
        <a:graphic>
          <a:graphicData uri="http://schemas.openxmlformats.org/presentationml/2006/ole">
            <mc:AlternateContent xmlns:mc="http://schemas.openxmlformats.org/markup-compatibility/2006">
              <mc:Choice xmlns:v="urn:schemas-microsoft-com:vml" Requires="v">
                <p:oleObj name="Macrobond document" r:id="rId2" imgW="5043424" imgH="3965677" progId="Mbnd.mbnd">
                  <p:embed/>
                </p:oleObj>
              </mc:Choice>
              <mc:Fallback>
                <p:oleObj name="Macrobond document" r:id="rId2" imgW="5043424" imgH="3965677" progId="Mbnd.mbnd">
                  <p:embed/>
                  <p:pic>
                    <p:nvPicPr>
                      <p:cNvPr id="10" name="Content Placeholder 9">
                        <a:extLst>
                          <a:ext uri="{FF2B5EF4-FFF2-40B4-BE49-F238E27FC236}">
                            <a16:creationId xmlns:a16="http://schemas.microsoft.com/office/drawing/2014/main" id="{5CC96228-B4AE-42BA-A34C-36BC958FE20B}"/>
                          </a:ext>
                        </a:extLst>
                      </p:cNvPr>
                      <p:cNvPicPr/>
                      <p:nvPr/>
                    </p:nvPicPr>
                    <p:blipFill>
                      <a:blip r:embed="rId3"/>
                      <a:stretch>
                        <a:fillRect/>
                      </a:stretch>
                    </p:blipFill>
                    <p:spPr>
                      <a:xfrm>
                        <a:off x="818356" y="1868488"/>
                        <a:ext cx="5043488" cy="3965575"/>
                      </a:xfrm>
                      <a:prstGeom prst="rect">
                        <a:avLst/>
                      </a:prstGeom>
                    </p:spPr>
                  </p:pic>
                </p:oleObj>
              </mc:Fallback>
            </mc:AlternateContent>
          </a:graphicData>
        </a:graphic>
      </p:graphicFrame>
      <p:graphicFrame>
        <p:nvGraphicFramePr>
          <p:cNvPr id="13" name="Content Placeholder 12">
            <a:extLst>
              <a:ext uri="{FF2B5EF4-FFF2-40B4-BE49-F238E27FC236}">
                <a16:creationId xmlns:a16="http://schemas.microsoft.com/office/drawing/2014/main" id="{889A5171-A71B-C5EB-F1A5-F01A966D4218}"/>
              </a:ext>
            </a:extLst>
          </p:cNvPr>
          <p:cNvGraphicFramePr>
            <a:graphicFrameLocks noGrp="1" noChangeAspect="1"/>
          </p:cNvGraphicFramePr>
          <p:nvPr>
            <p:ph sz="half" idx="2"/>
            <p:extLst>
              <p:ext uri="{D42A27DB-BD31-4B8C-83A1-F6EECF244321}">
                <p14:modId xmlns:p14="http://schemas.microsoft.com/office/powerpoint/2010/main" val="960334708"/>
              </p:ext>
            </p:extLst>
          </p:nvPr>
        </p:nvGraphicFramePr>
        <p:xfrm>
          <a:off x="6326187" y="1868488"/>
          <a:ext cx="5043488" cy="3965575"/>
        </p:xfrm>
        <a:graphic>
          <a:graphicData uri="http://schemas.openxmlformats.org/presentationml/2006/ole">
            <mc:AlternateContent xmlns:mc="http://schemas.openxmlformats.org/markup-compatibility/2006">
              <mc:Choice xmlns:v="urn:schemas-microsoft-com:vml" Requires="v">
                <p:oleObj name="Macrobond document" r:id="rId4" imgW="5043424" imgH="3965677" progId="Mbnd.mbnd">
                  <p:embed/>
                </p:oleObj>
              </mc:Choice>
              <mc:Fallback>
                <p:oleObj name="Macrobond document" r:id="rId4" imgW="5043424" imgH="3965677" progId="Mbnd.mbnd">
                  <p:embed/>
                  <p:pic>
                    <p:nvPicPr>
                      <p:cNvPr id="12" name="Object 11">
                        <a:extLst>
                          <a:ext uri="{FF2B5EF4-FFF2-40B4-BE49-F238E27FC236}">
                            <a16:creationId xmlns:a16="http://schemas.microsoft.com/office/drawing/2014/main" id="{379125E7-7B97-88E5-6C7C-6936201766B9}"/>
                          </a:ext>
                        </a:extLst>
                      </p:cNvPr>
                      <p:cNvPicPr/>
                      <p:nvPr/>
                    </p:nvPicPr>
                    <p:blipFill>
                      <a:blip r:embed="rId5"/>
                      <a:stretch>
                        <a:fillRect/>
                      </a:stretch>
                    </p:blipFill>
                    <p:spPr>
                      <a:xfrm>
                        <a:off x="6326187" y="1868488"/>
                        <a:ext cx="5043488" cy="3965575"/>
                      </a:xfrm>
                      <a:prstGeom prst="rect">
                        <a:avLst/>
                      </a:prstGeom>
                    </p:spPr>
                  </p:pic>
                </p:oleObj>
              </mc:Fallback>
            </mc:AlternateContent>
          </a:graphicData>
        </a:graphic>
      </p:graphicFrame>
    </p:spTree>
    <p:extLst>
      <p:ext uri="{BB962C8B-B14F-4D97-AF65-F5344CB8AC3E}">
        <p14:creationId xmlns:p14="http://schemas.microsoft.com/office/powerpoint/2010/main" val="1867364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8716A99-9B6C-4C7B-B94C-EAAD09788AA9}"/>
              </a:ext>
            </a:extLst>
          </p:cNvPr>
          <p:cNvSpPr>
            <a:spLocks noGrp="1"/>
          </p:cNvSpPr>
          <p:nvPr>
            <p:ph sz="half" idx="2"/>
          </p:nvPr>
        </p:nvSpPr>
        <p:spPr>
          <a:xfrm>
            <a:off x="8211526" y="1763713"/>
            <a:ext cx="3431942" cy="4175125"/>
          </a:xfrm>
        </p:spPr>
        <p:txBody>
          <a:bodyPr/>
          <a:lstStyle/>
          <a:p>
            <a:r>
              <a:rPr lang="et-EE" dirty="0">
                <a:latin typeface="Roboto Light" panose="02000000000000000000" pitchFamily="2" charset="0"/>
                <a:ea typeface="Roboto Light" panose="02000000000000000000" pitchFamily="2" charset="0"/>
              </a:rPr>
              <a:t>SKP kasv jooksevhindades:</a:t>
            </a:r>
          </a:p>
          <a:p>
            <a:pPr lvl="1"/>
            <a:r>
              <a:rPr lang="et-EE" dirty="0">
                <a:latin typeface="Roboto Light" panose="02000000000000000000" pitchFamily="2" charset="0"/>
                <a:ea typeface="Roboto Light" panose="02000000000000000000" pitchFamily="2" charset="0"/>
              </a:rPr>
              <a:t>2022: 15,5%</a:t>
            </a:r>
          </a:p>
          <a:p>
            <a:pPr lvl="1"/>
            <a:r>
              <a:rPr lang="et-EE" dirty="0">
                <a:latin typeface="Roboto Light" panose="02000000000000000000" pitchFamily="2" charset="0"/>
                <a:ea typeface="Roboto Light" panose="02000000000000000000" pitchFamily="2" charset="0"/>
              </a:rPr>
              <a:t>2023: 6,4%</a:t>
            </a:r>
          </a:p>
          <a:p>
            <a:pPr lvl="1"/>
            <a:r>
              <a:rPr lang="et-EE" dirty="0">
                <a:latin typeface="Roboto Light" panose="02000000000000000000" pitchFamily="2" charset="0"/>
                <a:ea typeface="Roboto Light" panose="02000000000000000000" pitchFamily="2" charset="0"/>
              </a:rPr>
              <a:t>2024: 5,7%</a:t>
            </a:r>
          </a:p>
          <a:p>
            <a:pPr lvl="1"/>
            <a:r>
              <a:rPr lang="et-EE" dirty="0">
                <a:latin typeface="Roboto Light" panose="02000000000000000000" pitchFamily="2" charset="0"/>
                <a:ea typeface="Roboto Light" panose="02000000000000000000" pitchFamily="2" charset="0"/>
              </a:rPr>
              <a:t>2025. 5,1%</a:t>
            </a:r>
          </a:p>
          <a:p>
            <a:pPr lvl="1"/>
            <a:r>
              <a:rPr lang="et-EE" dirty="0">
                <a:latin typeface="Roboto Light" panose="02000000000000000000" pitchFamily="2" charset="0"/>
                <a:ea typeface="Roboto Light" panose="02000000000000000000" pitchFamily="2" charset="0"/>
              </a:rPr>
              <a:t>2010 - 2019 keskmine: 7,1%</a:t>
            </a:r>
          </a:p>
          <a:p>
            <a:endParaRPr lang="et-EE" dirty="0">
              <a:latin typeface="Roboto Light" panose="02000000000000000000" pitchFamily="2" charset="0"/>
              <a:ea typeface="Roboto Light" panose="02000000000000000000" pitchFamily="2" charset="0"/>
            </a:endParaRPr>
          </a:p>
          <a:p>
            <a:endParaRPr lang="et-EE" dirty="0">
              <a:latin typeface="Roboto Light" panose="02000000000000000000" pitchFamily="2" charset="0"/>
              <a:ea typeface="Roboto Light" panose="02000000000000000000" pitchFamily="2" charset="0"/>
            </a:endParaRPr>
          </a:p>
        </p:txBody>
      </p:sp>
      <p:sp>
        <p:nvSpPr>
          <p:cNvPr id="5" name="Date Placeholder 4">
            <a:extLst>
              <a:ext uri="{FF2B5EF4-FFF2-40B4-BE49-F238E27FC236}">
                <a16:creationId xmlns:a16="http://schemas.microsoft.com/office/drawing/2014/main" id="{FF3615E0-57A4-458A-9B5C-59E04355CF91}"/>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61DAD286-0F37-4B4E-9FF5-CD82A530F2A8}"/>
              </a:ext>
            </a:extLst>
          </p:cNvPr>
          <p:cNvSpPr>
            <a:spLocks noGrp="1"/>
          </p:cNvSpPr>
          <p:nvPr>
            <p:ph type="sldNum" sz="quarter" idx="12"/>
          </p:nvPr>
        </p:nvSpPr>
        <p:spPr/>
        <p:txBody>
          <a:bodyPr/>
          <a:lstStyle/>
          <a:p>
            <a:fld id="{24C8C45C-947F-4981-8B3F-4F32E973C901}" type="slidenum">
              <a:rPr lang="en-GB" smtClean="0"/>
              <a:t>17</a:t>
            </a:fld>
            <a:endParaRPr lang="en-GB" dirty="0"/>
          </a:p>
        </p:txBody>
      </p:sp>
      <p:sp>
        <p:nvSpPr>
          <p:cNvPr id="8" name="Title 1">
            <a:extLst>
              <a:ext uri="{FF2B5EF4-FFF2-40B4-BE49-F238E27FC236}">
                <a16:creationId xmlns:a16="http://schemas.microsoft.com/office/drawing/2014/main" id="{3C9F795E-ED52-4C53-8249-8EF8B9C0C596}"/>
              </a:ext>
            </a:extLst>
          </p:cNvPr>
          <p:cNvSpPr>
            <a:spLocks noGrp="1"/>
          </p:cNvSpPr>
          <p:nvPr>
            <p:ph type="title"/>
          </p:nvPr>
        </p:nvSpPr>
        <p:spPr>
          <a:xfrm>
            <a:off x="784225" y="481013"/>
            <a:ext cx="10620375" cy="1052512"/>
          </a:xfrm>
        </p:spPr>
        <p:txBody>
          <a:bodyPr/>
          <a:lstStyle/>
          <a:p>
            <a:r>
              <a:rPr lang="et-EE" dirty="0"/>
              <a:t>Eesti majandus jääb sel aastal langusesse</a:t>
            </a:r>
          </a:p>
        </p:txBody>
      </p:sp>
      <p:sp>
        <p:nvSpPr>
          <p:cNvPr id="10" name="TextBox 9">
            <a:extLst>
              <a:ext uri="{FF2B5EF4-FFF2-40B4-BE49-F238E27FC236}">
                <a16:creationId xmlns:a16="http://schemas.microsoft.com/office/drawing/2014/main" id="{B8F2E945-B17D-4CFC-8599-574B7ACF66A7}"/>
              </a:ext>
            </a:extLst>
          </p:cNvPr>
          <p:cNvSpPr txBox="1"/>
          <p:nvPr/>
        </p:nvSpPr>
        <p:spPr>
          <a:xfrm>
            <a:off x="784225" y="6015138"/>
            <a:ext cx="2186496" cy="153888"/>
          </a:xfrm>
          <a:prstGeom prst="rect">
            <a:avLst/>
          </a:prstGeom>
          <a:noFill/>
        </p:spPr>
        <p:txBody>
          <a:bodyPr wrap="none" lIns="0" tIns="0" rIns="0" bIns="0" rtlCol="0">
            <a:spAutoFit/>
          </a:bodyPr>
          <a:lstStyle/>
          <a:p>
            <a:pPr algn="l">
              <a:spcBef>
                <a:spcPts val="800"/>
              </a:spcBef>
            </a:pPr>
            <a:r>
              <a:rPr lang="et-EE" sz="900" dirty="0">
                <a:latin typeface="Roboto Light" panose="02000000000000000000" pitchFamily="2" charset="0"/>
                <a:ea typeface="Roboto Light" panose="02000000000000000000" pitchFamily="2" charset="0"/>
              </a:rPr>
              <a:t>Allikad: Swedbank Research &amp; </a:t>
            </a:r>
            <a:r>
              <a:rPr lang="et-EE" sz="1000" dirty="0" err="1">
                <a:latin typeface="Roboto Light" panose="02000000000000000000" pitchFamily="2" charset="0"/>
                <a:ea typeface="Roboto Light" panose="02000000000000000000" pitchFamily="2" charset="0"/>
              </a:rPr>
              <a:t>Macrobond</a:t>
            </a:r>
            <a:endParaRPr lang="et-EE" sz="1000" dirty="0">
              <a:latin typeface="Roboto Light" panose="02000000000000000000" pitchFamily="2" charset="0"/>
              <a:ea typeface="Roboto Light" panose="02000000000000000000" pitchFamily="2" charset="0"/>
            </a:endParaRPr>
          </a:p>
        </p:txBody>
      </p:sp>
      <p:graphicFrame>
        <p:nvGraphicFramePr>
          <p:cNvPr id="7" name="Content Placeholder 6">
            <a:extLst>
              <a:ext uri="{FF2B5EF4-FFF2-40B4-BE49-F238E27FC236}">
                <a16:creationId xmlns:a16="http://schemas.microsoft.com/office/drawing/2014/main" id="{410C5E59-5946-3BA6-9368-1A05663FC1BE}"/>
              </a:ext>
            </a:extLst>
          </p:cNvPr>
          <p:cNvGraphicFramePr>
            <a:graphicFrameLocks noGrp="1"/>
          </p:cNvGraphicFramePr>
          <p:nvPr>
            <p:ph sz="half" idx="1"/>
            <p:extLst>
              <p:ext uri="{D42A27DB-BD31-4B8C-83A1-F6EECF244321}">
                <p14:modId xmlns:p14="http://schemas.microsoft.com/office/powerpoint/2010/main" val="3043802432"/>
              </p:ext>
            </p:extLst>
          </p:nvPr>
        </p:nvGraphicFramePr>
        <p:xfrm>
          <a:off x="784225" y="1763713"/>
          <a:ext cx="6948488" cy="41751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5536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3B9D4C-76BA-4473-8CD0-81BD0AFD7E04}"/>
              </a:ext>
            </a:extLst>
          </p:cNvPr>
          <p:cNvSpPr>
            <a:spLocks noGrp="1"/>
          </p:cNvSpPr>
          <p:nvPr>
            <p:ph type="sldNum" sz="quarter" idx="12"/>
          </p:nvPr>
        </p:nvSpPr>
        <p:spPr/>
        <p:txBody>
          <a:bodyPr/>
          <a:lstStyle/>
          <a:p>
            <a:fld id="{24C8C45C-947F-4981-8B3F-4F32E973C901}" type="slidenum">
              <a:rPr lang="en-GB" smtClean="0"/>
              <a:t>18</a:t>
            </a:fld>
            <a:endParaRPr lang="en-GB" dirty="0"/>
          </a:p>
        </p:txBody>
      </p:sp>
      <p:sp>
        <p:nvSpPr>
          <p:cNvPr id="10" name="Title 1">
            <a:extLst>
              <a:ext uri="{FF2B5EF4-FFF2-40B4-BE49-F238E27FC236}">
                <a16:creationId xmlns:a16="http://schemas.microsoft.com/office/drawing/2014/main" id="{CE37FA06-9D94-4C7B-8DFB-23C1CDF92473}"/>
              </a:ext>
            </a:extLst>
          </p:cNvPr>
          <p:cNvSpPr txBox="1">
            <a:spLocks/>
          </p:cNvSpPr>
          <p:nvPr/>
        </p:nvSpPr>
        <p:spPr>
          <a:xfrm>
            <a:off x="784800" y="482400"/>
            <a:ext cx="10620375" cy="46666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rgbClr val="FF5F00"/>
                </a:solidFill>
                <a:latin typeface="+mj-lt"/>
                <a:ea typeface="+mj-ea"/>
                <a:cs typeface="+mj-cs"/>
              </a:defRPr>
            </a:lvl1pPr>
          </a:lstStyle>
          <a:p>
            <a:r>
              <a:rPr lang="et-EE" dirty="0"/>
              <a:t>Hinnad kasvavad aeglasemalt kui varem</a:t>
            </a:r>
            <a:endParaRPr lang="en-GB" dirty="0"/>
          </a:p>
        </p:txBody>
      </p:sp>
      <p:graphicFrame>
        <p:nvGraphicFramePr>
          <p:cNvPr id="3" name="Object 2">
            <a:extLst>
              <a:ext uri="{FF2B5EF4-FFF2-40B4-BE49-F238E27FC236}">
                <a16:creationId xmlns:a16="http://schemas.microsoft.com/office/drawing/2014/main" id="{1583A6B2-6E79-42BA-BAC4-C9661E49A6FE}"/>
              </a:ext>
            </a:extLst>
          </p:cNvPr>
          <p:cNvGraphicFramePr>
            <a:graphicFrameLocks noChangeAspect="1"/>
          </p:cNvGraphicFramePr>
          <p:nvPr/>
        </p:nvGraphicFramePr>
        <p:xfrm>
          <a:off x="6296400" y="1771200"/>
          <a:ext cx="5038725" cy="3965575"/>
        </p:xfrm>
        <a:graphic>
          <a:graphicData uri="http://schemas.openxmlformats.org/presentationml/2006/ole">
            <mc:AlternateContent xmlns:mc="http://schemas.openxmlformats.org/markup-compatibility/2006">
              <mc:Choice xmlns:v="urn:schemas-microsoft-com:vml" Requires="v">
                <p:oleObj name="Macrobond document" r:id="rId2" imgW="5038026" imgH="3965677" progId="Mbnd.mbnd">
                  <p:embed/>
                </p:oleObj>
              </mc:Choice>
              <mc:Fallback>
                <p:oleObj name="Macrobond document" r:id="rId2" imgW="5038026" imgH="3965677" progId="Mbnd.mbnd">
                  <p:embed/>
                  <p:pic>
                    <p:nvPicPr>
                      <p:cNvPr id="3" name="Object 2">
                        <a:extLst>
                          <a:ext uri="{FF2B5EF4-FFF2-40B4-BE49-F238E27FC236}">
                            <a16:creationId xmlns:a16="http://schemas.microsoft.com/office/drawing/2014/main" id="{1583A6B2-6E79-42BA-BAC4-C9661E49A6FE}"/>
                          </a:ext>
                        </a:extLst>
                      </p:cNvPr>
                      <p:cNvPicPr/>
                      <p:nvPr/>
                    </p:nvPicPr>
                    <p:blipFill>
                      <a:blip r:embed="rId3"/>
                      <a:stretch>
                        <a:fillRect/>
                      </a:stretch>
                    </p:blipFill>
                    <p:spPr>
                      <a:xfrm>
                        <a:off x="6296400" y="1771200"/>
                        <a:ext cx="5038725" cy="396557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58D7CAE-C209-4859-98E9-69BB8543D35A}"/>
              </a:ext>
            </a:extLst>
          </p:cNvPr>
          <p:cNvGraphicFramePr>
            <a:graphicFrameLocks noChangeAspect="1"/>
          </p:cNvGraphicFramePr>
          <p:nvPr>
            <p:extLst>
              <p:ext uri="{D42A27DB-BD31-4B8C-83A1-F6EECF244321}">
                <p14:modId xmlns:p14="http://schemas.microsoft.com/office/powerpoint/2010/main" val="1591392561"/>
              </p:ext>
            </p:extLst>
          </p:nvPr>
        </p:nvGraphicFramePr>
        <p:xfrm>
          <a:off x="784800" y="1771200"/>
          <a:ext cx="5038725" cy="3965575"/>
        </p:xfrm>
        <a:graphic>
          <a:graphicData uri="http://schemas.openxmlformats.org/presentationml/2006/ole">
            <mc:AlternateContent xmlns:mc="http://schemas.openxmlformats.org/markup-compatibility/2006">
              <mc:Choice xmlns:v="urn:schemas-microsoft-com:vml" Requires="v">
                <p:oleObj name="Macrobond document" r:id="rId4" imgW="5038026" imgH="3965677" progId="Mbnd.mbnd">
                  <p:embed/>
                </p:oleObj>
              </mc:Choice>
              <mc:Fallback>
                <p:oleObj name="Macrobond document" r:id="rId4" imgW="5038026" imgH="3965677" progId="Mbnd.mbnd">
                  <p:embed/>
                  <p:pic>
                    <p:nvPicPr>
                      <p:cNvPr id="4" name="Object 3">
                        <a:extLst>
                          <a:ext uri="{FF2B5EF4-FFF2-40B4-BE49-F238E27FC236}">
                            <a16:creationId xmlns:a16="http://schemas.microsoft.com/office/drawing/2014/main" id="{358D7CAE-C209-4859-98E9-69BB8543D35A}"/>
                          </a:ext>
                        </a:extLst>
                      </p:cNvPr>
                      <p:cNvPicPr/>
                      <p:nvPr/>
                    </p:nvPicPr>
                    <p:blipFill>
                      <a:blip r:embed="rId5"/>
                      <a:stretch>
                        <a:fillRect/>
                      </a:stretch>
                    </p:blipFill>
                    <p:spPr>
                      <a:xfrm>
                        <a:off x="784800" y="1771200"/>
                        <a:ext cx="5038725" cy="3965575"/>
                      </a:xfrm>
                      <a:prstGeom prst="rect">
                        <a:avLst/>
                      </a:prstGeom>
                    </p:spPr>
                  </p:pic>
                </p:oleObj>
              </mc:Fallback>
            </mc:AlternateContent>
          </a:graphicData>
        </a:graphic>
      </p:graphicFrame>
    </p:spTree>
    <p:extLst>
      <p:ext uri="{BB962C8B-B14F-4D97-AF65-F5344CB8AC3E}">
        <p14:creationId xmlns:p14="http://schemas.microsoft.com/office/powerpoint/2010/main" val="3028109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975DC-82F4-4BB3-8086-63DD0DFF235A}"/>
              </a:ext>
            </a:extLst>
          </p:cNvPr>
          <p:cNvSpPr>
            <a:spLocks noGrp="1"/>
          </p:cNvSpPr>
          <p:nvPr>
            <p:ph type="title"/>
          </p:nvPr>
        </p:nvSpPr>
        <p:spPr/>
        <p:txBody>
          <a:bodyPr/>
          <a:lstStyle/>
          <a:p>
            <a:r>
              <a:rPr lang="et-EE" dirty="0"/>
              <a:t>Talv peaks tulema eelmisest kergem</a:t>
            </a:r>
            <a:endParaRPr lang="en-GB" dirty="0"/>
          </a:p>
        </p:txBody>
      </p:sp>
      <p:sp>
        <p:nvSpPr>
          <p:cNvPr id="6" name="Slide Number Placeholder 5">
            <a:extLst>
              <a:ext uri="{FF2B5EF4-FFF2-40B4-BE49-F238E27FC236}">
                <a16:creationId xmlns:a16="http://schemas.microsoft.com/office/drawing/2014/main" id="{EA4A4444-2956-41A3-8A06-63745B0A059A}"/>
              </a:ext>
            </a:extLst>
          </p:cNvPr>
          <p:cNvSpPr>
            <a:spLocks noGrp="1"/>
          </p:cNvSpPr>
          <p:nvPr>
            <p:ph type="sldNum" sz="quarter" idx="12"/>
          </p:nvPr>
        </p:nvSpPr>
        <p:spPr/>
        <p:txBody>
          <a:bodyPr/>
          <a:lstStyle/>
          <a:p>
            <a:fld id="{24C8C45C-947F-4981-8B3F-4F32E973C901}" type="slidenum">
              <a:rPr lang="en-GB" smtClean="0"/>
              <a:t>19</a:t>
            </a:fld>
            <a:endParaRPr lang="en-GB" dirty="0"/>
          </a:p>
        </p:txBody>
      </p:sp>
      <p:graphicFrame>
        <p:nvGraphicFramePr>
          <p:cNvPr id="8" name="Object 7">
            <a:extLst>
              <a:ext uri="{FF2B5EF4-FFF2-40B4-BE49-F238E27FC236}">
                <a16:creationId xmlns:a16="http://schemas.microsoft.com/office/drawing/2014/main" id="{F7DFB8F0-D493-42A8-BF0F-00563D771F2A}"/>
              </a:ext>
            </a:extLst>
          </p:cNvPr>
          <p:cNvGraphicFramePr>
            <a:graphicFrameLocks noChangeAspect="1"/>
          </p:cNvGraphicFramePr>
          <p:nvPr>
            <p:extLst>
              <p:ext uri="{D42A27DB-BD31-4B8C-83A1-F6EECF244321}">
                <p14:modId xmlns:p14="http://schemas.microsoft.com/office/powerpoint/2010/main" val="1271450674"/>
              </p:ext>
            </p:extLst>
          </p:nvPr>
        </p:nvGraphicFramePr>
        <p:xfrm>
          <a:off x="784224" y="1771200"/>
          <a:ext cx="5038725" cy="3965575"/>
        </p:xfrm>
        <a:graphic>
          <a:graphicData uri="http://schemas.openxmlformats.org/presentationml/2006/ole">
            <mc:AlternateContent xmlns:mc="http://schemas.openxmlformats.org/markup-compatibility/2006">
              <mc:Choice xmlns:v="urn:schemas-microsoft-com:vml" Requires="v">
                <p:oleObj name="Macrobond document" r:id="rId2" imgW="5039106" imgH="3965677" progId="Mbnd.mbnd">
                  <p:embed/>
                </p:oleObj>
              </mc:Choice>
              <mc:Fallback>
                <p:oleObj name="Macrobond document" r:id="rId2" imgW="5039106" imgH="3965677" progId="Mbnd.mbnd">
                  <p:embed/>
                  <p:pic>
                    <p:nvPicPr>
                      <p:cNvPr id="8" name="Object 7">
                        <a:extLst>
                          <a:ext uri="{FF2B5EF4-FFF2-40B4-BE49-F238E27FC236}">
                            <a16:creationId xmlns:a16="http://schemas.microsoft.com/office/drawing/2014/main" id="{F7DFB8F0-D493-42A8-BF0F-00563D771F2A}"/>
                          </a:ext>
                        </a:extLst>
                      </p:cNvPr>
                      <p:cNvPicPr/>
                      <p:nvPr/>
                    </p:nvPicPr>
                    <p:blipFill>
                      <a:blip r:embed="rId3"/>
                      <a:stretch>
                        <a:fillRect/>
                      </a:stretch>
                    </p:blipFill>
                    <p:spPr>
                      <a:xfrm>
                        <a:off x="784224" y="1771200"/>
                        <a:ext cx="5038725" cy="3965575"/>
                      </a:xfrm>
                      <a:prstGeom prst="rect">
                        <a:avLst/>
                      </a:prstGeom>
                    </p:spPr>
                  </p:pic>
                </p:oleObj>
              </mc:Fallback>
            </mc:AlternateContent>
          </a:graphicData>
        </a:graphic>
      </p:graphicFrame>
      <p:sp>
        <p:nvSpPr>
          <p:cNvPr id="9" name="Rectangle 6">
            <a:extLst>
              <a:ext uri="{FF2B5EF4-FFF2-40B4-BE49-F238E27FC236}">
                <a16:creationId xmlns:a16="http://schemas.microsoft.com/office/drawing/2014/main" id="{EDCB9571-D313-43A2-A771-15D0FDB2CE4A}"/>
              </a:ext>
            </a:extLst>
          </p:cNvPr>
          <p:cNvSpPr>
            <a:spLocks noChangeArrowheads="1"/>
          </p:cNvSpPr>
          <p:nvPr/>
        </p:nvSpPr>
        <p:spPr bwMode="auto">
          <a:xfrm>
            <a:off x="-643466" y="123613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1" name="Object 10">
            <a:extLst>
              <a:ext uri="{FF2B5EF4-FFF2-40B4-BE49-F238E27FC236}">
                <a16:creationId xmlns:a16="http://schemas.microsoft.com/office/drawing/2014/main" id="{07258926-CDC3-4B0A-853A-077C927C91DE}"/>
              </a:ext>
            </a:extLst>
          </p:cNvPr>
          <p:cNvGraphicFramePr>
            <a:graphicFrameLocks noChangeAspect="1"/>
          </p:cNvGraphicFramePr>
          <p:nvPr>
            <p:extLst>
              <p:ext uri="{D42A27DB-BD31-4B8C-83A1-F6EECF244321}">
                <p14:modId xmlns:p14="http://schemas.microsoft.com/office/powerpoint/2010/main" val="3794860704"/>
              </p:ext>
            </p:extLst>
          </p:nvPr>
        </p:nvGraphicFramePr>
        <p:xfrm>
          <a:off x="6296400" y="1771200"/>
          <a:ext cx="5041900" cy="3965575"/>
        </p:xfrm>
        <a:graphic>
          <a:graphicData uri="http://schemas.openxmlformats.org/presentationml/2006/ole">
            <mc:AlternateContent xmlns:mc="http://schemas.openxmlformats.org/markup-compatibility/2006">
              <mc:Choice xmlns:v="urn:schemas-microsoft-com:vml" Requires="v">
                <p:oleObj name="Macrobond document" r:id="rId4" imgW="5041625" imgH="3965677" progId="Mbnd.mbnd">
                  <p:embed/>
                </p:oleObj>
              </mc:Choice>
              <mc:Fallback>
                <p:oleObj name="Macrobond document" r:id="rId4" imgW="5041625" imgH="3965677" progId="Mbnd.mbnd">
                  <p:embed/>
                  <p:pic>
                    <p:nvPicPr>
                      <p:cNvPr id="11" name="Object 10">
                        <a:extLst>
                          <a:ext uri="{FF2B5EF4-FFF2-40B4-BE49-F238E27FC236}">
                            <a16:creationId xmlns:a16="http://schemas.microsoft.com/office/drawing/2014/main" id="{07258926-CDC3-4B0A-853A-077C927C91DE}"/>
                          </a:ext>
                        </a:extLst>
                      </p:cNvPr>
                      <p:cNvPicPr/>
                      <p:nvPr/>
                    </p:nvPicPr>
                    <p:blipFill>
                      <a:blip r:embed="rId5"/>
                      <a:stretch>
                        <a:fillRect/>
                      </a:stretch>
                    </p:blipFill>
                    <p:spPr>
                      <a:xfrm>
                        <a:off x="6296400" y="1771200"/>
                        <a:ext cx="5041900" cy="3965575"/>
                      </a:xfrm>
                      <a:prstGeom prst="rect">
                        <a:avLst/>
                      </a:prstGeom>
                    </p:spPr>
                  </p:pic>
                </p:oleObj>
              </mc:Fallback>
            </mc:AlternateContent>
          </a:graphicData>
        </a:graphic>
      </p:graphicFrame>
    </p:spTree>
    <p:extLst>
      <p:ext uri="{BB962C8B-B14F-4D97-AF65-F5344CB8AC3E}">
        <p14:creationId xmlns:p14="http://schemas.microsoft.com/office/powerpoint/2010/main" val="2423668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B34A0F-F520-44FD-BDBB-E4D4FF7F06D2}"/>
              </a:ext>
            </a:extLst>
          </p:cNvPr>
          <p:cNvSpPr>
            <a:spLocks noGrp="1"/>
          </p:cNvSpPr>
          <p:nvPr>
            <p:ph type="body" sz="quarter" idx="13"/>
          </p:nvPr>
        </p:nvSpPr>
        <p:spPr>
          <a:xfrm>
            <a:off x="1004530" y="1895823"/>
            <a:ext cx="4312904" cy="720000"/>
          </a:xfrm>
        </p:spPr>
        <p:txBody>
          <a:bodyPr/>
          <a:lstStyle/>
          <a:p>
            <a:r>
              <a:rPr lang="et-EE" sz="4000" dirty="0">
                <a:latin typeface="+mj-lt"/>
              </a:rPr>
              <a:t>Maailmamajandus</a:t>
            </a:r>
          </a:p>
        </p:txBody>
      </p:sp>
      <p:sp>
        <p:nvSpPr>
          <p:cNvPr id="5" name="Date Placeholder 4">
            <a:extLst>
              <a:ext uri="{FF2B5EF4-FFF2-40B4-BE49-F238E27FC236}">
                <a16:creationId xmlns:a16="http://schemas.microsoft.com/office/drawing/2014/main" id="{190DD432-2946-4F54-B608-ADE49384FBA8}"/>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A53D7ED9-7E8F-4F62-81C5-F8027B248D65}"/>
              </a:ext>
            </a:extLst>
          </p:cNvPr>
          <p:cNvSpPr>
            <a:spLocks noGrp="1"/>
          </p:cNvSpPr>
          <p:nvPr>
            <p:ph type="sldNum" sz="quarter" idx="12"/>
          </p:nvPr>
        </p:nvSpPr>
        <p:spPr/>
        <p:txBody>
          <a:bodyPr/>
          <a:lstStyle/>
          <a:p>
            <a:fld id="{24C8C45C-947F-4981-8B3F-4F32E973C901}" type="slidenum">
              <a:rPr lang="en-GB" smtClean="0"/>
              <a:pPr/>
              <a:t>2</a:t>
            </a:fld>
            <a:endParaRPr lang="en-GB" dirty="0"/>
          </a:p>
        </p:txBody>
      </p:sp>
      <p:pic>
        <p:nvPicPr>
          <p:cNvPr id="11" name="Picture Placeholder 10">
            <a:extLst>
              <a:ext uri="{FF2B5EF4-FFF2-40B4-BE49-F238E27FC236}">
                <a16:creationId xmlns:a16="http://schemas.microsoft.com/office/drawing/2014/main" id="{77561FD2-BF2F-41E3-8C76-3794547BCF57}"/>
              </a:ext>
            </a:extLst>
          </p:cNvPr>
          <p:cNvPicPr>
            <a:picLocks noGrp="1" noChangeAspect="1"/>
          </p:cNvPicPr>
          <p:nvPr>
            <p:ph type="pic" sz="quarter" idx="15"/>
          </p:nvPr>
        </p:nvPicPr>
        <p:blipFill>
          <a:blip r:embed="rId2"/>
          <a:srcRect t="5551" b="5551"/>
          <a:stretch/>
        </p:blipFill>
        <p:spPr>
          <a:xfrm>
            <a:off x="2879726" y="1332000"/>
            <a:ext cx="9312275" cy="5526000"/>
          </a:xfrm>
        </p:spPr>
      </p:pic>
    </p:spTree>
    <p:extLst>
      <p:ext uri="{BB962C8B-B14F-4D97-AF65-F5344CB8AC3E}">
        <p14:creationId xmlns:p14="http://schemas.microsoft.com/office/powerpoint/2010/main" val="3281142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6E33C-D677-480F-91C0-4DDDDF492959}"/>
              </a:ext>
            </a:extLst>
          </p:cNvPr>
          <p:cNvSpPr>
            <a:spLocks noGrp="1"/>
          </p:cNvSpPr>
          <p:nvPr>
            <p:ph type="title"/>
          </p:nvPr>
        </p:nvSpPr>
        <p:spPr/>
        <p:txBody>
          <a:bodyPr/>
          <a:lstStyle/>
          <a:p>
            <a:r>
              <a:rPr lang="et-EE" dirty="0"/>
              <a:t>Nafta hind on allapoole liikunud</a:t>
            </a:r>
          </a:p>
        </p:txBody>
      </p:sp>
      <p:sp>
        <p:nvSpPr>
          <p:cNvPr id="6" name="Slide Number Placeholder 5">
            <a:extLst>
              <a:ext uri="{FF2B5EF4-FFF2-40B4-BE49-F238E27FC236}">
                <a16:creationId xmlns:a16="http://schemas.microsoft.com/office/drawing/2014/main" id="{ECDB7EA1-B701-426E-A9D6-1F6E63DC56B6}"/>
              </a:ext>
            </a:extLst>
          </p:cNvPr>
          <p:cNvSpPr>
            <a:spLocks noGrp="1"/>
          </p:cNvSpPr>
          <p:nvPr>
            <p:ph type="sldNum" sz="quarter" idx="12"/>
          </p:nvPr>
        </p:nvSpPr>
        <p:spPr/>
        <p:txBody>
          <a:bodyPr/>
          <a:lstStyle/>
          <a:p>
            <a:fld id="{24C8C45C-947F-4981-8B3F-4F32E973C901}" type="slidenum">
              <a:rPr lang="et-EE" smtClean="0"/>
              <a:t>20</a:t>
            </a:fld>
            <a:endParaRPr lang="et-EE" dirty="0"/>
          </a:p>
        </p:txBody>
      </p:sp>
      <p:graphicFrame>
        <p:nvGraphicFramePr>
          <p:cNvPr id="3" name="Object 2">
            <a:extLst>
              <a:ext uri="{FF2B5EF4-FFF2-40B4-BE49-F238E27FC236}">
                <a16:creationId xmlns:a16="http://schemas.microsoft.com/office/drawing/2014/main" id="{519BA719-EB72-465F-BBD3-1D777358D49E}"/>
              </a:ext>
            </a:extLst>
          </p:cNvPr>
          <p:cNvGraphicFramePr>
            <a:graphicFrameLocks noChangeAspect="1"/>
          </p:cNvGraphicFramePr>
          <p:nvPr>
            <p:extLst>
              <p:ext uri="{D42A27DB-BD31-4B8C-83A1-F6EECF244321}">
                <p14:modId xmlns:p14="http://schemas.microsoft.com/office/powerpoint/2010/main" val="306736399"/>
              </p:ext>
            </p:extLst>
          </p:nvPr>
        </p:nvGraphicFramePr>
        <p:xfrm>
          <a:off x="784224" y="1771200"/>
          <a:ext cx="5045075" cy="3965575"/>
        </p:xfrm>
        <a:graphic>
          <a:graphicData uri="http://schemas.openxmlformats.org/presentationml/2006/ole">
            <mc:AlternateContent xmlns:mc="http://schemas.openxmlformats.org/markup-compatibility/2006">
              <mc:Choice xmlns:v="urn:schemas-microsoft-com:vml" Requires="v">
                <p:oleObj name="Macrobond document" r:id="rId2" imgW="5044504" imgH="3965677" progId="Mbnd.mbnd">
                  <p:embed/>
                </p:oleObj>
              </mc:Choice>
              <mc:Fallback>
                <p:oleObj name="Macrobond document" r:id="rId2" imgW="5044504" imgH="3965677" progId="Mbnd.mbnd">
                  <p:embed/>
                  <p:pic>
                    <p:nvPicPr>
                      <p:cNvPr id="3" name="Object 2">
                        <a:extLst>
                          <a:ext uri="{FF2B5EF4-FFF2-40B4-BE49-F238E27FC236}">
                            <a16:creationId xmlns:a16="http://schemas.microsoft.com/office/drawing/2014/main" id="{519BA719-EB72-465F-BBD3-1D777358D49E}"/>
                          </a:ext>
                        </a:extLst>
                      </p:cNvPr>
                      <p:cNvPicPr/>
                      <p:nvPr/>
                    </p:nvPicPr>
                    <p:blipFill>
                      <a:blip r:embed="rId3"/>
                      <a:stretch>
                        <a:fillRect/>
                      </a:stretch>
                    </p:blipFill>
                    <p:spPr>
                      <a:xfrm>
                        <a:off x="784224" y="1771200"/>
                        <a:ext cx="5045075" cy="396557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422053DF-E06E-4B3D-9D0A-001B2B8C87C3}"/>
              </a:ext>
            </a:extLst>
          </p:cNvPr>
          <p:cNvGraphicFramePr>
            <a:graphicFrameLocks noChangeAspect="1"/>
          </p:cNvGraphicFramePr>
          <p:nvPr>
            <p:extLst>
              <p:ext uri="{D42A27DB-BD31-4B8C-83A1-F6EECF244321}">
                <p14:modId xmlns:p14="http://schemas.microsoft.com/office/powerpoint/2010/main" val="1498955335"/>
              </p:ext>
            </p:extLst>
          </p:nvPr>
        </p:nvGraphicFramePr>
        <p:xfrm>
          <a:off x="6296025" y="1771650"/>
          <a:ext cx="5038725" cy="3965575"/>
        </p:xfrm>
        <a:graphic>
          <a:graphicData uri="http://schemas.openxmlformats.org/presentationml/2006/ole">
            <mc:AlternateContent xmlns:mc="http://schemas.openxmlformats.org/markup-compatibility/2006">
              <mc:Choice xmlns:v="urn:schemas-microsoft-com:vml" Requires="v">
                <p:oleObj name="Macrobond document" r:id="rId4" imgW="5038026" imgH="3965677" progId="Mbnd.mbnd">
                  <p:embed/>
                </p:oleObj>
              </mc:Choice>
              <mc:Fallback>
                <p:oleObj name="Macrobond document" r:id="rId4" imgW="5038026" imgH="3965677" progId="Mbnd.mbnd">
                  <p:embed/>
                  <p:pic>
                    <p:nvPicPr>
                      <p:cNvPr id="4" name="Object 3">
                        <a:extLst>
                          <a:ext uri="{FF2B5EF4-FFF2-40B4-BE49-F238E27FC236}">
                            <a16:creationId xmlns:a16="http://schemas.microsoft.com/office/drawing/2014/main" id="{422053DF-E06E-4B3D-9D0A-001B2B8C87C3}"/>
                          </a:ext>
                        </a:extLst>
                      </p:cNvPr>
                      <p:cNvPicPr/>
                      <p:nvPr/>
                    </p:nvPicPr>
                    <p:blipFill>
                      <a:blip r:embed="rId5"/>
                      <a:stretch>
                        <a:fillRect/>
                      </a:stretch>
                    </p:blipFill>
                    <p:spPr>
                      <a:xfrm>
                        <a:off x="6296025" y="1771650"/>
                        <a:ext cx="5038725" cy="3965575"/>
                      </a:xfrm>
                      <a:prstGeom prst="rect">
                        <a:avLst/>
                      </a:prstGeom>
                    </p:spPr>
                  </p:pic>
                </p:oleObj>
              </mc:Fallback>
            </mc:AlternateContent>
          </a:graphicData>
        </a:graphic>
      </p:graphicFrame>
    </p:spTree>
    <p:extLst>
      <p:ext uri="{BB962C8B-B14F-4D97-AF65-F5344CB8AC3E}">
        <p14:creationId xmlns:p14="http://schemas.microsoft.com/office/powerpoint/2010/main" val="493447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6E33C-D677-480F-91C0-4DDDDF492959}"/>
              </a:ext>
            </a:extLst>
          </p:cNvPr>
          <p:cNvSpPr>
            <a:spLocks noGrp="1"/>
          </p:cNvSpPr>
          <p:nvPr>
            <p:ph type="title"/>
          </p:nvPr>
        </p:nvSpPr>
        <p:spPr/>
        <p:txBody>
          <a:bodyPr/>
          <a:lstStyle/>
          <a:p>
            <a:r>
              <a:rPr lang="et-EE" dirty="0"/>
              <a:t>Toiduainete hinnad peaksid stabiliseeruma</a:t>
            </a:r>
          </a:p>
        </p:txBody>
      </p:sp>
      <p:sp>
        <p:nvSpPr>
          <p:cNvPr id="6" name="Slide Number Placeholder 5">
            <a:extLst>
              <a:ext uri="{FF2B5EF4-FFF2-40B4-BE49-F238E27FC236}">
                <a16:creationId xmlns:a16="http://schemas.microsoft.com/office/drawing/2014/main" id="{ECDB7EA1-B701-426E-A9D6-1F6E63DC56B6}"/>
              </a:ext>
            </a:extLst>
          </p:cNvPr>
          <p:cNvSpPr>
            <a:spLocks noGrp="1"/>
          </p:cNvSpPr>
          <p:nvPr>
            <p:ph type="sldNum" sz="quarter" idx="12"/>
          </p:nvPr>
        </p:nvSpPr>
        <p:spPr/>
        <p:txBody>
          <a:bodyPr/>
          <a:lstStyle/>
          <a:p>
            <a:fld id="{24C8C45C-947F-4981-8B3F-4F32E973C901}" type="slidenum">
              <a:rPr lang="et-EE" smtClean="0"/>
              <a:t>21</a:t>
            </a:fld>
            <a:endParaRPr lang="et-EE" dirty="0"/>
          </a:p>
        </p:txBody>
      </p:sp>
      <p:graphicFrame>
        <p:nvGraphicFramePr>
          <p:cNvPr id="3" name="Object 2">
            <a:extLst>
              <a:ext uri="{FF2B5EF4-FFF2-40B4-BE49-F238E27FC236}">
                <a16:creationId xmlns:a16="http://schemas.microsoft.com/office/drawing/2014/main" id="{CD8C2D0C-5395-A458-3893-666CA1D597E2}"/>
              </a:ext>
            </a:extLst>
          </p:cNvPr>
          <p:cNvGraphicFramePr>
            <a:graphicFrameLocks noChangeAspect="1"/>
          </p:cNvGraphicFramePr>
          <p:nvPr>
            <p:extLst>
              <p:ext uri="{D42A27DB-BD31-4B8C-83A1-F6EECF244321}">
                <p14:modId xmlns:p14="http://schemas.microsoft.com/office/powerpoint/2010/main" val="1515753997"/>
              </p:ext>
            </p:extLst>
          </p:nvPr>
        </p:nvGraphicFramePr>
        <p:xfrm>
          <a:off x="6362703" y="1771198"/>
          <a:ext cx="5037137" cy="3965575"/>
        </p:xfrm>
        <a:graphic>
          <a:graphicData uri="http://schemas.openxmlformats.org/presentationml/2006/ole">
            <mc:AlternateContent xmlns:mc="http://schemas.openxmlformats.org/markup-compatibility/2006">
              <mc:Choice xmlns:v="urn:schemas-microsoft-com:vml" Requires="v">
                <p:oleObj name="Macrobond document" r:id="rId2" imgW="5037667" imgH="3965677" progId="Mbnd.mbnd">
                  <p:embed/>
                </p:oleObj>
              </mc:Choice>
              <mc:Fallback>
                <p:oleObj name="Macrobond document" r:id="rId2" imgW="5037667" imgH="3965677" progId="Mbnd.mbnd">
                  <p:embed/>
                  <p:pic>
                    <p:nvPicPr>
                      <p:cNvPr id="3" name="Object 2">
                        <a:extLst>
                          <a:ext uri="{FF2B5EF4-FFF2-40B4-BE49-F238E27FC236}">
                            <a16:creationId xmlns:a16="http://schemas.microsoft.com/office/drawing/2014/main" id="{CD8C2D0C-5395-A458-3893-666CA1D597E2}"/>
                          </a:ext>
                        </a:extLst>
                      </p:cNvPr>
                      <p:cNvPicPr/>
                      <p:nvPr/>
                    </p:nvPicPr>
                    <p:blipFill>
                      <a:blip r:embed="rId3"/>
                      <a:stretch>
                        <a:fillRect/>
                      </a:stretch>
                    </p:blipFill>
                    <p:spPr>
                      <a:xfrm>
                        <a:off x="6362703" y="1771198"/>
                        <a:ext cx="5037137" cy="396557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BDF35F51-3CEB-B9D1-1B04-63A5BE160B34}"/>
              </a:ext>
            </a:extLst>
          </p:cNvPr>
          <p:cNvGraphicFramePr>
            <a:graphicFrameLocks noChangeAspect="1"/>
          </p:cNvGraphicFramePr>
          <p:nvPr/>
        </p:nvGraphicFramePr>
        <p:xfrm>
          <a:off x="784223" y="1771197"/>
          <a:ext cx="5045075" cy="3965575"/>
        </p:xfrm>
        <a:graphic>
          <a:graphicData uri="http://schemas.openxmlformats.org/presentationml/2006/ole">
            <mc:AlternateContent xmlns:mc="http://schemas.openxmlformats.org/markup-compatibility/2006">
              <mc:Choice xmlns:v="urn:schemas-microsoft-com:vml" Requires="v">
                <p:oleObj name="Macrobond document" r:id="rId4" imgW="5045223" imgH="3965677" progId="Mbnd.mbnd">
                  <p:embed/>
                </p:oleObj>
              </mc:Choice>
              <mc:Fallback>
                <p:oleObj name="Macrobond document" r:id="rId4" imgW="5045223" imgH="3965677" progId="Mbnd.mbnd">
                  <p:embed/>
                  <p:pic>
                    <p:nvPicPr>
                      <p:cNvPr id="4" name="Object 3">
                        <a:extLst>
                          <a:ext uri="{FF2B5EF4-FFF2-40B4-BE49-F238E27FC236}">
                            <a16:creationId xmlns:a16="http://schemas.microsoft.com/office/drawing/2014/main" id="{BDF35F51-3CEB-B9D1-1B04-63A5BE160B34}"/>
                          </a:ext>
                        </a:extLst>
                      </p:cNvPr>
                      <p:cNvPicPr/>
                      <p:nvPr/>
                    </p:nvPicPr>
                    <p:blipFill>
                      <a:blip r:embed="rId5"/>
                      <a:stretch>
                        <a:fillRect/>
                      </a:stretch>
                    </p:blipFill>
                    <p:spPr>
                      <a:xfrm>
                        <a:off x="784223" y="1771197"/>
                        <a:ext cx="5045075" cy="3965575"/>
                      </a:xfrm>
                      <a:prstGeom prst="rect">
                        <a:avLst/>
                      </a:prstGeom>
                    </p:spPr>
                  </p:pic>
                </p:oleObj>
              </mc:Fallback>
            </mc:AlternateContent>
          </a:graphicData>
        </a:graphic>
      </p:graphicFrame>
    </p:spTree>
    <p:extLst>
      <p:ext uri="{BB962C8B-B14F-4D97-AF65-F5344CB8AC3E}">
        <p14:creationId xmlns:p14="http://schemas.microsoft.com/office/powerpoint/2010/main" val="943716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BA4ACE0-783B-444A-9DD5-2406CB2C89C7}"/>
              </a:ext>
            </a:extLst>
          </p:cNvPr>
          <p:cNvSpPr>
            <a:spLocks noGrp="1"/>
          </p:cNvSpPr>
          <p:nvPr>
            <p:ph type="sldNum" sz="quarter" idx="12"/>
          </p:nvPr>
        </p:nvSpPr>
        <p:spPr/>
        <p:txBody>
          <a:bodyPr/>
          <a:lstStyle/>
          <a:p>
            <a:fld id="{24C8C45C-947F-4981-8B3F-4F32E973C901}" type="slidenum">
              <a:rPr lang="en-GB" smtClean="0"/>
              <a:t>22</a:t>
            </a:fld>
            <a:endParaRPr lang="en-GB" dirty="0"/>
          </a:p>
        </p:txBody>
      </p:sp>
      <p:sp>
        <p:nvSpPr>
          <p:cNvPr id="16" name="Title 1">
            <a:extLst>
              <a:ext uri="{FF2B5EF4-FFF2-40B4-BE49-F238E27FC236}">
                <a16:creationId xmlns:a16="http://schemas.microsoft.com/office/drawing/2014/main" id="{CCF94859-54C9-4683-8C6E-40D79057C630}"/>
              </a:ext>
            </a:extLst>
          </p:cNvPr>
          <p:cNvSpPr>
            <a:spLocks noGrp="1"/>
          </p:cNvSpPr>
          <p:nvPr>
            <p:ph type="title"/>
          </p:nvPr>
        </p:nvSpPr>
        <p:spPr>
          <a:xfrm>
            <a:off x="784225" y="481013"/>
            <a:ext cx="10620375" cy="1052512"/>
          </a:xfrm>
        </p:spPr>
        <p:txBody>
          <a:bodyPr/>
          <a:lstStyle/>
          <a:p>
            <a:r>
              <a:rPr lang="et-EE" sz="3200" dirty="0"/>
              <a:t>Ostujõud taastub 2025. aastal</a:t>
            </a:r>
            <a:endParaRPr lang="en-GB" sz="3200" dirty="0"/>
          </a:p>
        </p:txBody>
      </p:sp>
      <p:sp>
        <p:nvSpPr>
          <p:cNvPr id="5" name="TextBox 4">
            <a:extLst>
              <a:ext uri="{FF2B5EF4-FFF2-40B4-BE49-F238E27FC236}">
                <a16:creationId xmlns:a16="http://schemas.microsoft.com/office/drawing/2014/main" id="{C44B5FFE-081F-468A-9D4D-69ED23595DF2}"/>
              </a:ext>
            </a:extLst>
          </p:cNvPr>
          <p:cNvSpPr txBox="1"/>
          <p:nvPr/>
        </p:nvSpPr>
        <p:spPr>
          <a:xfrm>
            <a:off x="784224" y="6175075"/>
            <a:ext cx="2738967" cy="138499"/>
          </a:xfrm>
          <a:prstGeom prst="rect">
            <a:avLst/>
          </a:prstGeom>
          <a:noFill/>
        </p:spPr>
        <p:txBody>
          <a:bodyPr wrap="square" lIns="0" tIns="0" rIns="0" bIns="0" rtlCol="0">
            <a:spAutoFit/>
          </a:bodyPr>
          <a:lstStyle/>
          <a:p>
            <a:pPr algn="l">
              <a:spcBef>
                <a:spcPts val="800"/>
              </a:spcBef>
            </a:pPr>
            <a:r>
              <a:rPr lang="et-EE" sz="900" dirty="0">
                <a:solidFill>
                  <a:schemeClr val="tx2"/>
                </a:solidFill>
                <a:latin typeface="Roboto Light" panose="02000000000000000000" pitchFamily="2" charset="0"/>
                <a:ea typeface="Roboto Light" panose="02000000000000000000" pitchFamily="2" charset="0"/>
              </a:rPr>
              <a:t>Allikad: statistikaamet, Swedbanki prognoos</a:t>
            </a:r>
            <a:endParaRPr lang="en-GB" sz="900" dirty="0" err="1">
              <a:solidFill>
                <a:schemeClr val="tx2"/>
              </a:solidFill>
              <a:latin typeface="Roboto Light" panose="02000000000000000000" pitchFamily="2" charset="0"/>
              <a:ea typeface="Roboto Light" panose="02000000000000000000" pitchFamily="2" charset="0"/>
            </a:endParaRPr>
          </a:p>
        </p:txBody>
      </p:sp>
      <p:pic>
        <p:nvPicPr>
          <p:cNvPr id="3" name="Picture 2">
            <a:extLst>
              <a:ext uri="{FF2B5EF4-FFF2-40B4-BE49-F238E27FC236}">
                <a16:creationId xmlns:a16="http://schemas.microsoft.com/office/drawing/2014/main" id="{5260DF07-2C11-BDB2-8714-C5E905338FC2}"/>
              </a:ext>
            </a:extLst>
          </p:cNvPr>
          <p:cNvPicPr>
            <a:picLocks noChangeAspect="1"/>
          </p:cNvPicPr>
          <p:nvPr/>
        </p:nvPicPr>
        <p:blipFill>
          <a:blip r:embed="rId2"/>
          <a:stretch>
            <a:fillRect/>
          </a:stretch>
        </p:blipFill>
        <p:spPr>
          <a:xfrm>
            <a:off x="784224" y="1622970"/>
            <a:ext cx="9333785" cy="4462659"/>
          </a:xfrm>
          <a:prstGeom prst="rect">
            <a:avLst/>
          </a:prstGeom>
        </p:spPr>
      </p:pic>
    </p:spTree>
    <p:extLst>
      <p:ext uri="{BB962C8B-B14F-4D97-AF65-F5344CB8AC3E}">
        <p14:creationId xmlns:p14="http://schemas.microsoft.com/office/powerpoint/2010/main" val="963763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EDC2-AE3F-4FE3-9866-8194FD545F10}"/>
              </a:ext>
            </a:extLst>
          </p:cNvPr>
          <p:cNvSpPr>
            <a:spLocks noGrp="1"/>
          </p:cNvSpPr>
          <p:nvPr>
            <p:ph type="title"/>
          </p:nvPr>
        </p:nvSpPr>
        <p:spPr/>
        <p:txBody>
          <a:bodyPr/>
          <a:lstStyle/>
          <a:p>
            <a:r>
              <a:rPr lang="et-EE" dirty="0"/>
              <a:t>Tööturu seis on endiselt hea</a:t>
            </a:r>
          </a:p>
        </p:txBody>
      </p:sp>
      <p:sp>
        <p:nvSpPr>
          <p:cNvPr id="5" name="Date Placeholder 4">
            <a:extLst>
              <a:ext uri="{FF2B5EF4-FFF2-40B4-BE49-F238E27FC236}">
                <a16:creationId xmlns:a16="http://schemas.microsoft.com/office/drawing/2014/main" id="{B0C581A4-1560-42B3-97A2-69492242FA32}"/>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353807C7-771B-4518-9863-34C8415A1033}"/>
              </a:ext>
            </a:extLst>
          </p:cNvPr>
          <p:cNvSpPr>
            <a:spLocks noGrp="1"/>
          </p:cNvSpPr>
          <p:nvPr>
            <p:ph type="sldNum" sz="quarter" idx="12"/>
          </p:nvPr>
        </p:nvSpPr>
        <p:spPr/>
        <p:txBody>
          <a:bodyPr/>
          <a:lstStyle/>
          <a:p>
            <a:fld id="{24C8C45C-947F-4981-8B3F-4F32E973C901}" type="slidenum">
              <a:rPr lang="en-GB" smtClean="0"/>
              <a:t>23</a:t>
            </a:fld>
            <a:endParaRPr lang="en-GB" dirty="0"/>
          </a:p>
        </p:txBody>
      </p:sp>
      <p:graphicFrame>
        <p:nvGraphicFramePr>
          <p:cNvPr id="8" name="Object 7">
            <a:extLst>
              <a:ext uri="{FF2B5EF4-FFF2-40B4-BE49-F238E27FC236}">
                <a16:creationId xmlns:a16="http://schemas.microsoft.com/office/drawing/2014/main" id="{550DC3A0-FADB-4397-95BF-1306FF9EA1EB}"/>
              </a:ext>
            </a:extLst>
          </p:cNvPr>
          <p:cNvGraphicFramePr>
            <a:graphicFrameLocks noChangeAspect="1"/>
          </p:cNvGraphicFramePr>
          <p:nvPr>
            <p:extLst>
              <p:ext uri="{D42A27DB-BD31-4B8C-83A1-F6EECF244321}">
                <p14:modId xmlns:p14="http://schemas.microsoft.com/office/powerpoint/2010/main" val="3048236901"/>
              </p:ext>
            </p:extLst>
          </p:nvPr>
        </p:nvGraphicFramePr>
        <p:xfrm>
          <a:off x="782638" y="1771650"/>
          <a:ext cx="5043487" cy="3965575"/>
        </p:xfrm>
        <a:graphic>
          <a:graphicData uri="http://schemas.openxmlformats.org/presentationml/2006/ole">
            <mc:AlternateContent xmlns:mc="http://schemas.openxmlformats.org/markup-compatibility/2006">
              <mc:Choice xmlns:v="urn:schemas-microsoft-com:vml" Requires="v">
                <p:oleObj name="Macrobond document" r:id="rId2" imgW="5042704" imgH="3965677" progId="Mbnd.mbnd">
                  <p:embed/>
                </p:oleObj>
              </mc:Choice>
              <mc:Fallback>
                <p:oleObj name="Macrobond document" r:id="rId2" imgW="5042704" imgH="3965677" progId="Mbnd.mbnd">
                  <p:embed/>
                  <p:pic>
                    <p:nvPicPr>
                      <p:cNvPr id="8" name="Object 7">
                        <a:extLst>
                          <a:ext uri="{FF2B5EF4-FFF2-40B4-BE49-F238E27FC236}">
                            <a16:creationId xmlns:a16="http://schemas.microsoft.com/office/drawing/2014/main" id="{550DC3A0-FADB-4397-95BF-1306FF9EA1EB}"/>
                          </a:ext>
                        </a:extLst>
                      </p:cNvPr>
                      <p:cNvPicPr/>
                      <p:nvPr/>
                    </p:nvPicPr>
                    <p:blipFill>
                      <a:blip r:embed="rId3"/>
                      <a:stretch>
                        <a:fillRect/>
                      </a:stretch>
                    </p:blipFill>
                    <p:spPr>
                      <a:xfrm>
                        <a:off x="782638" y="1771650"/>
                        <a:ext cx="5043487" cy="39655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55CCAD63-D2E0-4CB0-9FC2-479E67F5774D}"/>
              </a:ext>
            </a:extLst>
          </p:cNvPr>
          <p:cNvGraphicFramePr>
            <a:graphicFrameLocks noChangeAspect="1"/>
          </p:cNvGraphicFramePr>
          <p:nvPr/>
        </p:nvGraphicFramePr>
        <p:xfrm>
          <a:off x="6296400" y="1771200"/>
          <a:ext cx="5045075" cy="3965575"/>
        </p:xfrm>
        <a:graphic>
          <a:graphicData uri="http://schemas.openxmlformats.org/presentationml/2006/ole">
            <mc:AlternateContent xmlns:mc="http://schemas.openxmlformats.org/markup-compatibility/2006">
              <mc:Choice xmlns:v="urn:schemas-microsoft-com:vml" Requires="v">
                <p:oleObj name="Macrobond document" r:id="rId4" imgW="5045223" imgH="3965677" progId="Mbnd.mbnd">
                  <p:embed/>
                </p:oleObj>
              </mc:Choice>
              <mc:Fallback>
                <p:oleObj name="Macrobond document" r:id="rId4" imgW="5045223" imgH="3965677" progId="Mbnd.mbnd">
                  <p:embed/>
                  <p:pic>
                    <p:nvPicPr>
                      <p:cNvPr id="11" name="Object 10">
                        <a:extLst>
                          <a:ext uri="{FF2B5EF4-FFF2-40B4-BE49-F238E27FC236}">
                            <a16:creationId xmlns:a16="http://schemas.microsoft.com/office/drawing/2014/main" id="{55CCAD63-D2E0-4CB0-9FC2-479E67F5774D}"/>
                          </a:ext>
                        </a:extLst>
                      </p:cNvPr>
                      <p:cNvPicPr/>
                      <p:nvPr/>
                    </p:nvPicPr>
                    <p:blipFill>
                      <a:blip r:embed="rId5"/>
                      <a:stretch>
                        <a:fillRect/>
                      </a:stretch>
                    </p:blipFill>
                    <p:spPr>
                      <a:xfrm>
                        <a:off x="6296400" y="1771200"/>
                        <a:ext cx="5045075" cy="3965575"/>
                      </a:xfrm>
                      <a:prstGeom prst="rect">
                        <a:avLst/>
                      </a:prstGeom>
                    </p:spPr>
                  </p:pic>
                </p:oleObj>
              </mc:Fallback>
            </mc:AlternateContent>
          </a:graphicData>
        </a:graphic>
      </p:graphicFrame>
    </p:spTree>
    <p:extLst>
      <p:ext uri="{BB962C8B-B14F-4D97-AF65-F5344CB8AC3E}">
        <p14:creationId xmlns:p14="http://schemas.microsoft.com/office/powerpoint/2010/main" val="3862550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C5B55-EAF6-4227-9784-9515FAA80C3E}"/>
              </a:ext>
            </a:extLst>
          </p:cNvPr>
          <p:cNvSpPr>
            <a:spLocks noGrp="1"/>
          </p:cNvSpPr>
          <p:nvPr>
            <p:ph type="title"/>
          </p:nvPr>
        </p:nvSpPr>
        <p:spPr/>
        <p:txBody>
          <a:bodyPr/>
          <a:lstStyle/>
          <a:p>
            <a:r>
              <a:rPr lang="fi-FI" dirty="0" err="1"/>
              <a:t>Tööpuudus</a:t>
            </a:r>
            <a:r>
              <a:rPr lang="fi-FI" dirty="0"/>
              <a:t> </a:t>
            </a:r>
            <a:r>
              <a:rPr lang="et-EE" dirty="0"/>
              <a:t>kasvab mõõdukalt</a:t>
            </a:r>
            <a:endParaRPr lang="en-GB" dirty="0"/>
          </a:p>
        </p:txBody>
      </p:sp>
      <p:sp>
        <p:nvSpPr>
          <p:cNvPr id="6" name="Slide Number Placeholder 5">
            <a:extLst>
              <a:ext uri="{FF2B5EF4-FFF2-40B4-BE49-F238E27FC236}">
                <a16:creationId xmlns:a16="http://schemas.microsoft.com/office/drawing/2014/main" id="{C0E22035-BE9D-47C2-8E73-D97447D5147E}"/>
              </a:ext>
            </a:extLst>
          </p:cNvPr>
          <p:cNvSpPr>
            <a:spLocks noGrp="1"/>
          </p:cNvSpPr>
          <p:nvPr>
            <p:ph type="sldNum" sz="quarter" idx="12"/>
          </p:nvPr>
        </p:nvSpPr>
        <p:spPr/>
        <p:txBody>
          <a:bodyPr/>
          <a:lstStyle/>
          <a:p>
            <a:fld id="{24C8C45C-947F-4981-8B3F-4F32E973C901}" type="slidenum">
              <a:rPr lang="en-GB" smtClean="0"/>
              <a:t>24</a:t>
            </a:fld>
            <a:endParaRPr lang="en-GB" dirty="0"/>
          </a:p>
        </p:txBody>
      </p:sp>
      <p:graphicFrame>
        <p:nvGraphicFramePr>
          <p:cNvPr id="8" name="Object 7">
            <a:extLst>
              <a:ext uri="{FF2B5EF4-FFF2-40B4-BE49-F238E27FC236}">
                <a16:creationId xmlns:a16="http://schemas.microsoft.com/office/drawing/2014/main" id="{79ABDC08-7445-4EDE-81B3-13303F28B807}"/>
              </a:ext>
            </a:extLst>
          </p:cNvPr>
          <p:cNvGraphicFramePr>
            <a:graphicFrameLocks noChangeAspect="1"/>
          </p:cNvGraphicFramePr>
          <p:nvPr/>
        </p:nvGraphicFramePr>
        <p:xfrm>
          <a:off x="784224" y="1760400"/>
          <a:ext cx="8629650" cy="4391025"/>
        </p:xfrm>
        <a:graphic>
          <a:graphicData uri="http://schemas.openxmlformats.org/presentationml/2006/ole">
            <mc:AlternateContent xmlns:mc="http://schemas.openxmlformats.org/markup-compatibility/2006">
              <mc:Choice xmlns:v="urn:schemas-microsoft-com:vml" Requires="v">
                <p:oleObj name="Macrobond document" r:id="rId2" imgW="8629883" imgH="4391447" progId="Mbnd.mbnd">
                  <p:embed/>
                </p:oleObj>
              </mc:Choice>
              <mc:Fallback>
                <p:oleObj name="Macrobond document" r:id="rId2" imgW="8629883" imgH="4391447" progId="Mbnd.mbnd">
                  <p:embed/>
                  <p:pic>
                    <p:nvPicPr>
                      <p:cNvPr id="8" name="Object 7">
                        <a:extLst>
                          <a:ext uri="{FF2B5EF4-FFF2-40B4-BE49-F238E27FC236}">
                            <a16:creationId xmlns:a16="http://schemas.microsoft.com/office/drawing/2014/main" id="{79ABDC08-7445-4EDE-81B3-13303F28B807}"/>
                          </a:ext>
                        </a:extLst>
                      </p:cNvPr>
                      <p:cNvPicPr/>
                      <p:nvPr/>
                    </p:nvPicPr>
                    <p:blipFill>
                      <a:blip r:embed="rId3"/>
                      <a:stretch>
                        <a:fillRect/>
                      </a:stretch>
                    </p:blipFill>
                    <p:spPr>
                      <a:xfrm>
                        <a:off x="784224" y="1760400"/>
                        <a:ext cx="8629650" cy="4391025"/>
                      </a:xfrm>
                      <a:prstGeom prst="rect">
                        <a:avLst/>
                      </a:prstGeom>
                    </p:spPr>
                  </p:pic>
                </p:oleObj>
              </mc:Fallback>
            </mc:AlternateContent>
          </a:graphicData>
        </a:graphic>
      </p:graphicFrame>
    </p:spTree>
    <p:extLst>
      <p:ext uri="{BB962C8B-B14F-4D97-AF65-F5344CB8AC3E}">
        <p14:creationId xmlns:p14="http://schemas.microsoft.com/office/powerpoint/2010/main" val="301296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43DB-631C-4CFB-BB25-24737EA45053}"/>
              </a:ext>
            </a:extLst>
          </p:cNvPr>
          <p:cNvSpPr>
            <a:spLocks noGrp="1"/>
          </p:cNvSpPr>
          <p:nvPr>
            <p:ph type="title"/>
          </p:nvPr>
        </p:nvSpPr>
        <p:spPr>
          <a:xfrm>
            <a:off x="784224" y="481013"/>
            <a:ext cx="10620375" cy="650979"/>
          </a:xfrm>
        </p:spPr>
        <p:txBody>
          <a:bodyPr/>
          <a:lstStyle/>
          <a:p>
            <a:r>
              <a:rPr lang="et-EE" dirty="0"/>
              <a:t>Nõudlus uute töötajate järele on vähenenud</a:t>
            </a:r>
            <a:endParaRPr lang="en-GB" dirty="0"/>
          </a:p>
        </p:txBody>
      </p:sp>
      <p:sp>
        <p:nvSpPr>
          <p:cNvPr id="6" name="Slide Number Placeholder 5">
            <a:extLst>
              <a:ext uri="{FF2B5EF4-FFF2-40B4-BE49-F238E27FC236}">
                <a16:creationId xmlns:a16="http://schemas.microsoft.com/office/drawing/2014/main" id="{297023CB-8659-430C-8A93-7422760D0332}"/>
              </a:ext>
            </a:extLst>
          </p:cNvPr>
          <p:cNvSpPr>
            <a:spLocks noGrp="1"/>
          </p:cNvSpPr>
          <p:nvPr>
            <p:ph type="sldNum" sz="quarter" idx="12"/>
          </p:nvPr>
        </p:nvSpPr>
        <p:spPr/>
        <p:txBody>
          <a:bodyPr/>
          <a:lstStyle/>
          <a:p>
            <a:fld id="{24C8C45C-947F-4981-8B3F-4F32E973C901}" type="slidenum">
              <a:rPr lang="en-GB" smtClean="0"/>
              <a:t>25</a:t>
            </a:fld>
            <a:endParaRPr lang="en-GB" dirty="0"/>
          </a:p>
        </p:txBody>
      </p:sp>
      <p:graphicFrame>
        <p:nvGraphicFramePr>
          <p:cNvPr id="11" name="Object 10">
            <a:extLst>
              <a:ext uri="{FF2B5EF4-FFF2-40B4-BE49-F238E27FC236}">
                <a16:creationId xmlns:a16="http://schemas.microsoft.com/office/drawing/2014/main" id="{4923D64A-22DA-44F0-9EB7-F7A8FCDD8F7C}"/>
              </a:ext>
            </a:extLst>
          </p:cNvPr>
          <p:cNvGraphicFramePr>
            <a:graphicFrameLocks noChangeAspect="1"/>
          </p:cNvGraphicFramePr>
          <p:nvPr>
            <p:extLst>
              <p:ext uri="{D42A27DB-BD31-4B8C-83A1-F6EECF244321}">
                <p14:modId xmlns:p14="http://schemas.microsoft.com/office/powerpoint/2010/main" val="683079642"/>
              </p:ext>
            </p:extLst>
          </p:nvPr>
        </p:nvGraphicFramePr>
        <p:xfrm>
          <a:off x="6296028" y="1770024"/>
          <a:ext cx="5045075" cy="3965575"/>
        </p:xfrm>
        <a:graphic>
          <a:graphicData uri="http://schemas.openxmlformats.org/presentationml/2006/ole">
            <mc:AlternateContent xmlns:mc="http://schemas.openxmlformats.org/markup-compatibility/2006">
              <mc:Choice xmlns:v="urn:schemas-microsoft-com:vml" Requires="v">
                <p:oleObj name="Macrobond document" r:id="rId2" imgW="5045223" imgH="3965677" progId="Mbnd.mbnd">
                  <p:embed/>
                </p:oleObj>
              </mc:Choice>
              <mc:Fallback>
                <p:oleObj name="Macrobond document" r:id="rId2" imgW="5045223" imgH="3965677" progId="Mbnd.mbnd">
                  <p:embed/>
                  <p:pic>
                    <p:nvPicPr>
                      <p:cNvPr id="11" name="Object 10">
                        <a:extLst>
                          <a:ext uri="{FF2B5EF4-FFF2-40B4-BE49-F238E27FC236}">
                            <a16:creationId xmlns:a16="http://schemas.microsoft.com/office/drawing/2014/main" id="{4923D64A-22DA-44F0-9EB7-F7A8FCDD8F7C}"/>
                          </a:ext>
                        </a:extLst>
                      </p:cNvPr>
                      <p:cNvPicPr/>
                      <p:nvPr/>
                    </p:nvPicPr>
                    <p:blipFill>
                      <a:blip r:embed="rId3"/>
                      <a:stretch>
                        <a:fillRect/>
                      </a:stretch>
                    </p:blipFill>
                    <p:spPr>
                      <a:xfrm>
                        <a:off x="6296028" y="1770024"/>
                        <a:ext cx="5045075" cy="396557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71F5DB4-3942-4704-A2BF-D6C2F76409AF}"/>
              </a:ext>
            </a:extLst>
          </p:cNvPr>
          <p:cNvGraphicFramePr>
            <a:graphicFrameLocks noChangeAspect="1"/>
          </p:cNvGraphicFramePr>
          <p:nvPr>
            <p:extLst>
              <p:ext uri="{D42A27DB-BD31-4B8C-83A1-F6EECF244321}">
                <p14:modId xmlns:p14="http://schemas.microsoft.com/office/powerpoint/2010/main" val="195107532"/>
              </p:ext>
            </p:extLst>
          </p:nvPr>
        </p:nvGraphicFramePr>
        <p:xfrm>
          <a:off x="784224" y="1770024"/>
          <a:ext cx="5045075" cy="3965575"/>
        </p:xfrm>
        <a:graphic>
          <a:graphicData uri="http://schemas.openxmlformats.org/presentationml/2006/ole">
            <mc:AlternateContent xmlns:mc="http://schemas.openxmlformats.org/markup-compatibility/2006">
              <mc:Choice xmlns:v="urn:schemas-microsoft-com:vml" Requires="v">
                <p:oleObj name="Macrobond document" r:id="rId4" imgW="5045223" imgH="3965677" progId="Mbnd.mbnd">
                  <p:embed/>
                </p:oleObj>
              </mc:Choice>
              <mc:Fallback>
                <p:oleObj name="Macrobond document" r:id="rId4" imgW="5045223" imgH="3965677" progId="Mbnd.mbnd">
                  <p:embed/>
                  <p:pic>
                    <p:nvPicPr>
                      <p:cNvPr id="7" name="Object 6">
                        <a:extLst>
                          <a:ext uri="{FF2B5EF4-FFF2-40B4-BE49-F238E27FC236}">
                            <a16:creationId xmlns:a16="http://schemas.microsoft.com/office/drawing/2014/main" id="{171F5DB4-3942-4704-A2BF-D6C2F76409AF}"/>
                          </a:ext>
                        </a:extLst>
                      </p:cNvPr>
                      <p:cNvPicPr/>
                      <p:nvPr/>
                    </p:nvPicPr>
                    <p:blipFill>
                      <a:blip r:embed="rId5"/>
                      <a:stretch>
                        <a:fillRect/>
                      </a:stretch>
                    </p:blipFill>
                    <p:spPr>
                      <a:xfrm>
                        <a:off x="784224" y="1770024"/>
                        <a:ext cx="5045075" cy="3965575"/>
                      </a:xfrm>
                      <a:prstGeom prst="rect">
                        <a:avLst/>
                      </a:prstGeom>
                    </p:spPr>
                  </p:pic>
                </p:oleObj>
              </mc:Fallback>
            </mc:AlternateContent>
          </a:graphicData>
        </a:graphic>
      </p:graphicFrame>
    </p:spTree>
    <p:extLst>
      <p:ext uri="{BB962C8B-B14F-4D97-AF65-F5344CB8AC3E}">
        <p14:creationId xmlns:p14="http://schemas.microsoft.com/office/powerpoint/2010/main" val="3914522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9736CA-07C0-2219-7CA7-0984B94C5309}"/>
              </a:ext>
            </a:extLst>
          </p:cNvPr>
          <p:cNvSpPr>
            <a:spLocks noGrp="1"/>
          </p:cNvSpPr>
          <p:nvPr>
            <p:ph type="title"/>
          </p:nvPr>
        </p:nvSpPr>
        <p:spPr/>
        <p:txBody>
          <a:bodyPr/>
          <a:lstStyle/>
          <a:p>
            <a:r>
              <a:rPr lang="et-EE" dirty="0"/>
              <a:t>Kokkuvõte: </a:t>
            </a:r>
            <a:br>
              <a:rPr lang="et-EE" dirty="0"/>
            </a:br>
            <a:endParaRPr lang="et-EE" dirty="0"/>
          </a:p>
        </p:txBody>
      </p:sp>
      <p:sp>
        <p:nvSpPr>
          <p:cNvPr id="5" name="Date Placeholder 4">
            <a:extLst>
              <a:ext uri="{FF2B5EF4-FFF2-40B4-BE49-F238E27FC236}">
                <a16:creationId xmlns:a16="http://schemas.microsoft.com/office/drawing/2014/main" id="{D1EFAA55-F445-5687-63C1-72BA95891A87}"/>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D116BA4F-23E1-CCCD-77C4-0AAA8988892F}"/>
              </a:ext>
            </a:extLst>
          </p:cNvPr>
          <p:cNvSpPr>
            <a:spLocks noGrp="1"/>
          </p:cNvSpPr>
          <p:nvPr>
            <p:ph type="sldNum" sz="quarter" idx="12"/>
          </p:nvPr>
        </p:nvSpPr>
        <p:spPr/>
        <p:txBody>
          <a:bodyPr/>
          <a:lstStyle/>
          <a:p>
            <a:fld id="{24C8C45C-947F-4981-8B3F-4F32E973C901}" type="slidenum">
              <a:rPr lang="en-GB" smtClean="0"/>
              <a:pPr/>
              <a:t>26</a:t>
            </a:fld>
            <a:endParaRPr lang="en-GB" dirty="0"/>
          </a:p>
        </p:txBody>
      </p:sp>
      <p:pic>
        <p:nvPicPr>
          <p:cNvPr id="19" name="Picture Placeholder 18" descr="A child and child building a wooden structure&#10;&#10;Description automatically generated">
            <a:extLst>
              <a:ext uri="{FF2B5EF4-FFF2-40B4-BE49-F238E27FC236}">
                <a16:creationId xmlns:a16="http://schemas.microsoft.com/office/drawing/2014/main" id="{0194318A-97A5-4C3F-3442-48C51034A29C}"/>
              </a:ext>
            </a:extLst>
          </p:cNvPr>
          <p:cNvPicPr>
            <a:picLocks noGrp="1" noChangeAspect="1"/>
          </p:cNvPicPr>
          <p:nvPr>
            <p:ph type="pic" sz="quarter" idx="14"/>
          </p:nvPr>
        </p:nvPicPr>
        <p:blipFill>
          <a:blip r:embed="rId2"/>
          <a:srcRect l="14939" r="14939"/>
          <a:stretch>
            <a:fillRect/>
          </a:stretch>
        </p:blipFill>
        <p:spPr/>
      </p:pic>
      <p:sp>
        <p:nvSpPr>
          <p:cNvPr id="20" name="Content Placeholder 2">
            <a:extLst>
              <a:ext uri="{FF2B5EF4-FFF2-40B4-BE49-F238E27FC236}">
                <a16:creationId xmlns:a16="http://schemas.microsoft.com/office/drawing/2014/main" id="{4CA78D05-C82E-BCEB-2EBF-1A5CEE3D4526}"/>
              </a:ext>
            </a:extLst>
          </p:cNvPr>
          <p:cNvSpPr>
            <a:spLocks noGrp="1"/>
          </p:cNvSpPr>
          <p:nvPr>
            <p:ph sz="half" idx="1"/>
          </p:nvPr>
        </p:nvSpPr>
        <p:spPr>
          <a:xfrm>
            <a:off x="784225" y="1391647"/>
            <a:ext cx="5111750" cy="4175125"/>
          </a:xfrm>
        </p:spPr>
        <p:txBody>
          <a:bodyPr/>
          <a:lstStyle/>
          <a:p>
            <a:r>
              <a:rPr lang="et-EE" dirty="0">
                <a:solidFill>
                  <a:schemeClr val="tx1"/>
                </a:solidFill>
                <a:latin typeface="Roboto Medium" panose="02000000000000000000" pitchFamily="2" charset="0"/>
                <a:ea typeface="Roboto Medium" panose="02000000000000000000" pitchFamily="2" charset="0"/>
              </a:rPr>
              <a:t>Eesti SKP </a:t>
            </a:r>
            <a:r>
              <a:rPr lang="et-EE" dirty="0">
                <a:solidFill>
                  <a:schemeClr val="tx1"/>
                </a:solidFill>
                <a:latin typeface="Roboto Light" panose="02000000000000000000" pitchFamily="2" charset="0"/>
                <a:ea typeface="Roboto Light" panose="02000000000000000000" pitchFamily="2" charset="0"/>
              </a:rPr>
              <a:t>langeb sel aastal, kuid järgmisel aastal ootame kasvu.</a:t>
            </a:r>
          </a:p>
          <a:p>
            <a:r>
              <a:rPr lang="et-EE" dirty="0">
                <a:solidFill>
                  <a:schemeClr val="tx1"/>
                </a:solidFill>
                <a:latin typeface="Roboto Medium" panose="02000000000000000000" pitchFamily="2" charset="0"/>
                <a:ea typeface="Roboto Medium" panose="02000000000000000000" pitchFamily="2" charset="0"/>
              </a:rPr>
              <a:t>Välisnõudlus </a:t>
            </a:r>
            <a:r>
              <a:rPr lang="et-EE" dirty="0">
                <a:solidFill>
                  <a:schemeClr val="tx1"/>
                </a:solidFill>
                <a:latin typeface="Roboto Light" panose="02000000000000000000" pitchFamily="2" charset="0"/>
                <a:ea typeface="Roboto Light" panose="02000000000000000000" pitchFamily="2" charset="0"/>
              </a:rPr>
              <a:t>on sel aastal nõrk ja see taastub visalt.</a:t>
            </a:r>
          </a:p>
          <a:p>
            <a:r>
              <a:rPr lang="et-EE" dirty="0">
                <a:solidFill>
                  <a:schemeClr val="tx1"/>
                </a:solidFill>
                <a:latin typeface="Roboto Medium" panose="02000000000000000000" pitchFamily="2" charset="0"/>
                <a:ea typeface="Roboto Medium" panose="02000000000000000000" pitchFamily="2" charset="0"/>
              </a:rPr>
              <a:t>Inflatsiooni</a:t>
            </a:r>
            <a:r>
              <a:rPr lang="et-EE" dirty="0">
                <a:solidFill>
                  <a:schemeClr val="tx1"/>
                </a:solidFill>
                <a:latin typeface="Roboto Light" panose="02000000000000000000" pitchFamily="2" charset="0"/>
                <a:ea typeface="Roboto Light" panose="02000000000000000000" pitchFamily="2" charset="0"/>
              </a:rPr>
              <a:t> aeglustumine jätkub, kuid maksutõusud pidurdavad seda. </a:t>
            </a:r>
          </a:p>
          <a:p>
            <a:r>
              <a:rPr lang="et-EE" dirty="0">
                <a:solidFill>
                  <a:schemeClr val="tx1"/>
                </a:solidFill>
                <a:latin typeface="Roboto Medium" panose="02000000000000000000" pitchFamily="2" charset="0"/>
                <a:ea typeface="Roboto Medium" panose="02000000000000000000" pitchFamily="2" charset="0"/>
              </a:rPr>
              <a:t>Tööpuudus</a:t>
            </a:r>
            <a:r>
              <a:rPr lang="et-EE" dirty="0">
                <a:solidFill>
                  <a:schemeClr val="tx1"/>
                </a:solidFill>
                <a:latin typeface="Roboto Light" panose="02000000000000000000" pitchFamily="2" charset="0"/>
                <a:ea typeface="Roboto Light" panose="02000000000000000000" pitchFamily="2" charset="0"/>
              </a:rPr>
              <a:t> kasvab mõõdukalt.</a:t>
            </a:r>
          </a:p>
          <a:p>
            <a:r>
              <a:rPr lang="et-EE" dirty="0">
                <a:solidFill>
                  <a:schemeClr val="tx1"/>
                </a:solidFill>
                <a:latin typeface="Roboto Medium" panose="02000000000000000000" pitchFamily="2" charset="0"/>
                <a:ea typeface="Roboto Medium" panose="02000000000000000000" pitchFamily="2" charset="0"/>
              </a:rPr>
              <a:t>Palgakasv</a:t>
            </a:r>
            <a:r>
              <a:rPr lang="et-EE" dirty="0">
                <a:solidFill>
                  <a:schemeClr val="tx1"/>
                </a:solidFill>
                <a:latin typeface="Roboto Light" panose="02000000000000000000" pitchFamily="2" charset="0"/>
                <a:ea typeface="Roboto Light" panose="02000000000000000000" pitchFamily="2" charset="0"/>
              </a:rPr>
              <a:t> püsib kiire, ostujõud paraneb.</a:t>
            </a:r>
          </a:p>
          <a:p>
            <a:r>
              <a:rPr lang="et-EE" dirty="0">
                <a:solidFill>
                  <a:schemeClr val="tx1"/>
                </a:solidFill>
                <a:latin typeface="Roboto Medium" panose="02000000000000000000" pitchFamily="2" charset="0"/>
                <a:ea typeface="Roboto Medium" panose="02000000000000000000" pitchFamily="2" charset="0"/>
              </a:rPr>
              <a:t>Intressimäärasid</a:t>
            </a:r>
            <a:r>
              <a:rPr lang="et-EE" dirty="0">
                <a:solidFill>
                  <a:schemeClr val="tx1"/>
                </a:solidFill>
                <a:latin typeface="Roboto Light" panose="02000000000000000000" pitchFamily="2" charset="0"/>
                <a:ea typeface="Roboto Light" panose="02000000000000000000" pitchFamily="2" charset="0"/>
              </a:rPr>
              <a:t> hakkab EKP langetama järgmisel aastal. </a:t>
            </a:r>
          </a:p>
          <a:p>
            <a:endParaRPr lang="et-EE" dirty="0">
              <a:solidFill>
                <a:schemeClr val="tx1"/>
              </a:solidFill>
            </a:endParaRPr>
          </a:p>
        </p:txBody>
      </p:sp>
    </p:spTree>
    <p:extLst>
      <p:ext uri="{BB962C8B-B14F-4D97-AF65-F5344CB8AC3E}">
        <p14:creationId xmlns:p14="http://schemas.microsoft.com/office/powerpoint/2010/main" val="1458482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FEB4E6-AC1C-43BE-97CE-A3C5168B52D6}"/>
              </a:ext>
            </a:extLst>
          </p:cNvPr>
          <p:cNvSpPr>
            <a:spLocks noGrp="1"/>
          </p:cNvSpPr>
          <p:nvPr>
            <p:ph type="sldNum" sz="quarter" idx="12"/>
          </p:nvPr>
        </p:nvSpPr>
        <p:spPr/>
        <p:txBody>
          <a:bodyPr/>
          <a:lstStyle/>
          <a:p>
            <a:fld id="{24C8C45C-947F-4981-8B3F-4F32E973C901}" type="slidenum">
              <a:rPr lang="en-GB" smtClean="0"/>
              <a:t>27</a:t>
            </a:fld>
            <a:endParaRPr lang="en-GB" dirty="0"/>
          </a:p>
        </p:txBody>
      </p:sp>
      <p:graphicFrame>
        <p:nvGraphicFramePr>
          <p:cNvPr id="3" name="Object 2">
            <a:extLst>
              <a:ext uri="{FF2B5EF4-FFF2-40B4-BE49-F238E27FC236}">
                <a16:creationId xmlns:a16="http://schemas.microsoft.com/office/drawing/2014/main" id="{4865EE80-6EAB-2AE6-AF42-89FED62BFFC9}"/>
              </a:ext>
            </a:extLst>
          </p:cNvPr>
          <p:cNvGraphicFramePr>
            <a:graphicFrameLocks noChangeAspect="1"/>
          </p:cNvGraphicFramePr>
          <p:nvPr>
            <p:extLst>
              <p:ext uri="{D42A27DB-BD31-4B8C-83A1-F6EECF244321}">
                <p14:modId xmlns:p14="http://schemas.microsoft.com/office/powerpoint/2010/main" val="2664330071"/>
              </p:ext>
            </p:extLst>
          </p:nvPr>
        </p:nvGraphicFramePr>
        <p:xfrm>
          <a:off x="784800" y="571853"/>
          <a:ext cx="8548614" cy="5510520"/>
        </p:xfrm>
        <a:graphic>
          <a:graphicData uri="http://schemas.openxmlformats.org/presentationml/2006/ole">
            <mc:AlternateContent xmlns:mc="http://schemas.openxmlformats.org/markup-compatibility/2006">
              <mc:Choice xmlns:v="urn:schemas-microsoft-com:vml" Requires="v">
                <p:oleObj name="Macrobond document" r:id="rId2" imgW="5757693" imgH="3710793" progId="Mbnd.mbnd">
                  <p:embed/>
                </p:oleObj>
              </mc:Choice>
              <mc:Fallback>
                <p:oleObj name="Macrobond document" r:id="rId2" imgW="5757693" imgH="3710793" progId="Mbnd.mbnd">
                  <p:embed/>
                  <p:pic>
                    <p:nvPicPr>
                      <p:cNvPr id="3" name="Object 2">
                        <a:extLst>
                          <a:ext uri="{FF2B5EF4-FFF2-40B4-BE49-F238E27FC236}">
                            <a16:creationId xmlns:a16="http://schemas.microsoft.com/office/drawing/2014/main" id="{4865EE80-6EAB-2AE6-AF42-89FED62BFFC9}"/>
                          </a:ext>
                        </a:extLst>
                      </p:cNvPr>
                      <p:cNvPicPr/>
                      <p:nvPr/>
                    </p:nvPicPr>
                    <p:blipFill>
                      <a:blip r:embed="rId3"/>
                      <a:stretch>
                        <a:fillRect/>
                      </a:stretch>
                    </p:blipFill>
                    <p:spPr>
                      <a:xfrm>
                        <a:off x="784800" y="571853"/>
                        <a:ext cx="8548614" cy="5510520"/>
                      </a:xfrm>
                      <a:prstGeom prst="rect">
                        <a:avLst/>
                      </a:prstGeom>
                    </p:spPr>
                  </p:pic>
                </p:oleObj>
              </mc:Fallback>
            </mc:AlternateContent>
          </a:graphicData>
        </a:graphic>
      </p:graphicFrame>
    </p:spTree>
    <p:extLst>
      <p:ext uri="{BB962C8B-B14F-4D97-AF65-F5344CB8AC3E}">
        <p14:creationId xmlns:p14="http://schemas.microsoft.com/office/powerpoint/2010/main" val="3463934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60C8474-E6BD-4D20-8949-43A07C60C6AF}"/>
              </a:ext>
            </a:extLst>
          </p:cNvPr>
          <p:cNvSpPr>
            <a:spLocks noGrp="1"/>
          </p:cNvSpPr>
          <p:nvPr>
            <p:ph type="sldNum" sz="quarter" idx="12"/>
          </p:nvPr>
        </p:nvSpPr>
        <p:spPr/>
        <p:txBody>
          <a:bodyPr/>
          <a:lstStyle/>
          <a:p>
            <a:fld id="{24C8C45C-947F-4981-8B3F-4F32E973C901}" type="slidenum">
              <a:rPr lang="en-GB" smtClean="0"/>
              <a:t>28</a:t>
            </a:fld>
            <a:endParaRPr lang="en-GB" dirty="0"/>
          </a:p>
        </p:txBody>
      </p:sp>
      <p:sp>
        <p:nvSpPr>
          <p:cNvPr id="9" name="TextBox 6">
            <a:extLst>
              <a:ext uri="{FF2B5EF4-FFF2-40B4-BE49-F238E27FC236}">
                <a16:creationId xmlns:a16="http://schemas.microsoft.com/office/drawing/2014/main" id="{8D81200B-E3BC-41EA-AECB-F77C2643E11F}"/>
              </a:ext>
            </a:extLst>
          </p:cNvPr>
          <p:cNvSpPr txBox="1">
            <a:spLocks noChangeArrowheads="1"/>
          </p:cNvSpPr>
          <p:nvPr/>
        </p:nvSpPr>
        <p:spPr bwMode="auto">
          <a:xfrm>
            <a:off x="789514" y="1566456"/>
            <a:ext cx="1047961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spAutoFit/>
          </a:bodyPr>
          <a:lstStyle>
            <a:lvl1pPr marL="216000" indent="-216000" algn="l" defTabSz="914400" rtl="0" eaLnBrk="0" latinLnBrk="0" hangingPunct="0">
              <a:lnSpc>
                <a:spcPct val="100000"/>
              </a:lnSpc>
              <a:spcBef>
                <a:spcPct val="20000"/>
              </a:spcBef>
              <a:buClr>
                <a:schemeClr val="accent1"/>
              </a:buClr>
              <a:buSzPct val="100000"/>
              <a:buFont typeface="Arial" charset="0"/>
              <a:buChar char="•"/>
              <a:defRPr sz="2400" kern="1200">
                <a:solidFill>
                  <a:schemeClr val="tx1"/>
                </a:solidFill>
                <a:latin typeface="Arial" charset="0"/>
                <a:ea typeface="+mn-ea"/>
                <a:cs typeface="Arial" charset="0"/>
              </a:defRPr>
            </a:lvl1pPr>
            <a:lvl2pPr marL="742950" indent="-285750" algn="l" defTabSz="914400" rtl="0" eaLnBrk="0" latinLnBrk="0" hangingPunct="0">
              <a:lnSpc>
                <a:spcPct val="100000"/>
              </a:lnSpc>
              <a:spcBef>
                <a:spcPct val="20000"/>
              </a:spcBef>
              <a:buSzPct val="80000"/>
              <a:buFont typeface="Arial" charset="0"/>
              <a:buChar char="–"/>
              <a:defRPr sz="2000" kern="1200">
                <a:solidFill>
                  <a:schemeClr val="tx1"/>
                </a:solidFill>
                <a:latin typeface="Arial" charset="0"/>
                <a:ea typeface="+mn-ea"/>
                <a:cs typeface="Arial" charset="0"/>
              </a:defRPr>
            </a:lvl2pPr>
            <a:lvl3pPr marL="1143000" indent="-228600" algn="l" defTabSz="914400" rtl="0" eaLnBrk="0" latinLnBrk="0" hangingPunct="0">
              <a:lnSpc>
                <a:spcPct val="100000"/>
              </a:lnSpc>
              <a:spcBef>
                <a:spcPct val="20000"/>
              </a:spcBef>
              <a:buSzPct val="100000"/>
              <a:buFont typeface="Arial" charset="0"/>
              <a:buChar char="•"/>
              <a:defRPr sz="2000" kern="1200">
                <a:solidFill>
                  <a:schemeClr val="tx1"/>
                </a:solidFill>
                <a:latin typeface="Arial" charset="0"/>
                <a:ea typeface="+mn-ea"/>
                <a:cs typeface="Arial" charset="0"/>
              </a:defRPr>
            </a:lvl3pPr>
            <a:lvl4pPr marL="1600200" indent="-228600" algn="l" defTabSz="914400" rtl="0" eaLnBrk="0" latinLnBrk="0" hangingPunct="0">
              <a:lnSpc>
                <a:spcPct val="100000"/>
              </a:lnSpc>
              <a:spcBef>
                <a:spcPts val="800"/>
              </a:spcBef>
              <a:buSzPct val="80000"/>
              <a:buFont typeface="Arial" charset="0"/>
              <a:buChar char="–"/>
              <a:defRPr sz="1400" kern="1200">
                <a:solidFill>
                  <a:schemeClr val="tx1"/>
                </a:solidFill>
                <a:latin typeface="Arial" charset="0"/>
                <a:ea typeface="+mn-ea"/>
                <a:cs typeface="Arial" charset="0"/>
              </a:defRPr>
            </a:lvl4pPr>
            <a:lvl5pPr marL="2057400" indent="-228600" algn="l" defTabSz="914400" rtl="0" eaLnBrk="0" latinLnBrk="0" hangingPunct="0">
              <a:lnSpc>
                <a:spcPct val="100000"/>
              </a:lnSpc>
              <a:spcBef>
                <a:spcPct val="20000"/>
              </a:spcBef>
              <a:buFont typeface="Arial" charset="0"/>
              <a:buChar char="»"/>
              <a:defRPr sz="2000" kern="1200">
                <a:solidFill>
                  <a:schemeClr val="tx1"/>
                </a:solidFill>
                <a:latin typeface="Arial" charset="0"/>
                <a:ea typeface="+mn-ea"/>
                <a:cs typeface="Arial" charset="0"/>
              </a:defRPr>
            </a:lvl5pPr>
            <a:lvl6pPr marL="2514600" indent="-228600" algn="l" defTabSz="914400" rtl="0" eaLnBrk="0" fontAlgn="base" latinLnBrk="0" hangingPunct="0">
              <a:lnSpc>
                <a:spcPct val="100000"/>
              </a:lnSpc>
              <a:spcBef>
                <a:spcPct val="20000"/>
              </a:spcBef>
              <a:spcAft>
                <a:spcPct val="0"/>
              </a:spcAft>
              <a:buFont typeface="Arial" charset="0"/>
              <a:buChar char="»"/>
              <a:defRPr sz="2000" kern="1200">
                <a:solidFill>
                  <a:schemeClr val="tx1"/>
                </a:solidFill>
                <a:latin typeface="Arial" charset="0"/>
                <a:ea typeface="+mn-ea"/>
                <a:cs typeface="Arial" charset="0"/>
              </a:defRPr>
            </a:lvl6pPr>
            <a:lvl7pPr marL="2971800" indent="-228600" algn="l" defTabSz="914400" rtl="0" eaLnBrk="0" fontAlgn="base" latinLnBrk="0" hangingPunct="0">
              <a:lnSpc>
                <a:spcPct val="100000"/>
              </a:lnSpc>
              <a:spcBef>
                <a:spcPct val="20000"/>
              </a:spcBef>
              <a:spcAft>
                <a:spcPct val="0"/>
              </a:spcAft>
              <a:buFont typeface="Arial" charset="0"/>
              <a:buChar char="»"/>
              <a:defRPr sz="2000" kern="1200" baseline="0">
                <a:solidFill>
                  <a:schemeClr val="tx1"/>
                </a:solidFill>
                <a:latin typeface="Arial" charset="0"/>
                <a:ea typeface="+mn-ea"/>
                <a:cs typeface="Arial" charset="0"/>
              </a:defRPr>
            </a:lvl7pPr>
            <a:lvl8pPr marL="3429000" indent="-228600" algn="l" defTabSz="914400" rtl="0" eaLnBrk="0" fontAlgn="base" latinLnBrk="0" hangingPunct="0">
              <a:lnSpc>
                <a:spcPct val="100000"/>
              </a:lnSpc>
              <a:spcBef>
                <a:spcPct val="20000"/>
              </a:spcBef>
              <a:spcAft>
                <a:spcPct val="0"/>
              </a:spcAft>
              <a:buFont typeface="Arial" charset="0"/>
              <a:buChar char="»"/>
              <a:defRPr sz="2000" kern="1200">
                <a:solidFill>
                  <a:schemeClr val="tx1"/>
                </a:solidFill>
                <a:latin typeface="Arial" charset="0"/>
                <a:ea typeface="+mn-ea"/>
                <a:cs typeface="Arial" charset="0"/>
              </a:defRPr>
            </a:lvl8pPr>
            <a:lvl9pPr marL="3886200" indent="-228600" algn="l" defTabSz="914400" rtl="0" eaLnBrk="0" fontAlgn="base" latinLnBrk="0" hangingPunct="0">
              <a:lnSpc>
                <a:spcPct val="100000"/>
              </a:lnSpc>
              <a:spcBef>
                <a:spcPct val="20000"/>
              </a:spcBef>
              <a:spcAft>
                <a:spcPct val="0"/>
              </a:spcAft>
              <a:buFont typeface="Arial" charset="0"/>
              <a:buChar char="»"/>
              <a:defRPr sz="2000" kern="1200" baseline="0">
                <a:solidFill>
                  <a:schemeClr val="tx1"/>
                </a:solidFill>
                <a:latin typeface="Arial" charset="0"/>
                <a:ea typeface="+mn-ea"/>
                <a:cs typeface="Arial" charset="0"/>
              </a:defRPr>
            </a:lvl9pPr>
          </a:lstStyle>
          <a:p>
            <a:pPr eaLnBrk="1" hangingPunct="1">
              <a:spcBef>
                <a:spcPct val="0"/>
              </a:spcBef>
              <a:buClrTx/>
              <a:buSzTx/>
              <a:buFontTx/>
              <a:buNone/>
            </a:pPr>
            <a:endParaRPr lang="et-EE" altLang="et-EE" sz="2000" b="1" dirty="0">
              <a:solidFill>
                <a:srgbClr val="002060"/>
              </a:solidFill>
              <a:latin typeface="Swedbank Headline Bold" panose="02000000000000000000" pitchFamily="50" charset="0"/>
            </a:endParaRPr>
          </a:p>
          <a:p>
            <a:pPr eaLnBrk="1" hangingPunct="1">
              <a:spcBef>
                <a:spcPct val="0"/>
              </a:spcBef>
              <a:buClrTx/>
              <a:buSzTx/>
              <a:buFontTx/>
              <a:buNone/>
            </a:pPr>
            <a:r>
              <a:rPr lang="et-EE" altLang="et-EE" sz="2000" b="1" dirty="0">
                <a:solidFill>
                  <a:srgbClr val="512B2B"/>
                </a:solidFill>
                <a:latin typeface="Swedbank Headline Bold" panose="02000000000000000000" pitchFamily="50" charset="0"/>
              </a:rPr>
              <a:t>Swedbanki blogi:</a:t>
            </a:r>
            <a:endParaRPr lang="et-EE" altLang="et-EE" sz="2000" dirty="0">
              <a:solidFill>
                <a:srgbClr val="512B2B"/>
              </a:solidFill>
              <a:latin typeface="Swedbank Headline Bold" panose="02000000000000000000" pitchFamily="50" charset="0"/>
            </a:endParaRPr>
          </a:p>
          <a:p>
            <a:pPr eaLnBrk="1" hangingPunct="1">
              <a:spcBef>
                <a:spcPct val="0"/>
              </a:spcBef>
              <a:buClrTx/>
              <a:buSzTx/>
              <a:buFontTx/>
              <a:buNone/>
            </a:pPr>
            <a:r>
              <a:rPr lang="et-EE" altLang="et-EE" sz="2000" u="sng" dirty="0">
                <a:solidFill>
                  <a:srgbClr val="F35B1C"/>
                </a:solidFill>
                <a:latin typeface="Swedbank Headline Bold" panose="02000000000000000000" pitchFamily="50" charset="0"/>
                <a:hlinkClick r:id="rId2"/>
              </a:rPr>
              <a:t>https://blog.swedbank.ee/rubriik/majanduskeskkond</a:t>
            </a:r>
            <a:r>
              <a:rPr lang="et-EE" altLang="et-EE" sz="2000" u="sng" dirty="0">
                <a:solidFill>
                  <a:srgbClr val="F35B1C"/>
                </a:solidFill>
                <a:latin typeface="Swedbank Headline Bold" panose="02000000000000000000" pitchFamily="50" charset="0"/>
              </a:rPr>
              <a:t> </a:t>
            </a:r>
            <a:endParaRPr lang="et-EE" altLang="et-EE" sz="2000" u="sng" dirty="0">
              <a:solidFill>
                <a:srgbClr val="FF8200"/>
              </a:solidFill>
              <a:latin typeface="Swedbank Headline Bold" panose="02000000000000000000" pitchFamily="50" charset="0"/>
            </a:endParaRPr>
          </a:p>
          <a:p>
            <a:pPr eaLnBrk="1" hangingPunct="1">
              <a:spcBef>
                <a:spcPct val="0"/>
              </a:spcBef>
              <a:buClrTx/>
              <a:buSzTx/>
              <a:buFontTx/>
              <a:buNone/>
            </a:pPr>
            <a:endParaRPr lang="et-EE" altLang="et-EE" sz="2000" b="1" dirty="0">
              <a:solidFill>
                <a:srgbClr val="512B2B"/>
              </a:solidFill>
              <a:latin typeface="Swedbank Headline Bold" panose="02000000000000000000" pitchFamily="50" charset="0"/>
            </a:endParaRPr>
          </a:p>
          <a:p>
            <a:pPr eaLnBrk="1" hangingPunct="1">
              <a:spcBef>
                <a:spcPct val="0"/>
              </a:spcBef>
              <a:buClrTx/>
              <a:buSzTx/>
              <a:buFontTx/>
              <a:buNone/>
            </a:pPr>
            <a:endParaRPr lang="et-EE" altLang="et-EE" sz="2000" b="1" dirty="0">
              <a:solidFill>
                <a:srgbClr val="512B2B"/>
              </a:solidFill>
              <a:latin typeface="Swedbank Headline Bold" panose="02000000000000000000" pitchFamily="50" charset="0"/>
            </a:endParaRPr>
          </a:p>
          <a:p>
            <a:pPr eaLnBrk="1" hangingPunct="1">
              <a:spcBef>
                <a:spcPct val="0"/>
              </a:spcBef>
              <a:buClrTx/>
              <a:buSzTx/>
              <a:buFontTx/>
              <a:buNone/>
            </a:pPr>
            <a:r>
              <a:rPr lang="et-EE" altLang="et-EE" sz="2000" b="1" dirty="0">
                <a:solidFill>
                  <a:srgbClr val="512B2B"/>
                </a:solidFill>
                <a:latin typeface="Swedbank Headline Bold" panose="02000000000000000000" pitchFamily="50" charset="0"/>
              </a:rPr>
              <a:t>Uudised ja kommentaarid oma e-posti: </a:t>
            </a:r>
          </a:p>
          <a:p>
            <a:pPr eaLnBrk="1" hangingPunct="1">
              <a:spcBef>
                <a:spcPct val="0"/>
              </a:spcBef>
              <a:buClrTx/>
              <a:buSzTx/>
              <a:buFontTx/>
              <a:buNone/>
            </a:pPr>
            <a:r>
              <a:rPr lang="et-EE" altLang="et-EE" sz="2000" dirty="0">
                <a:latin typeface="Swedbank Headline Bold" panose="02000000000000000000" pitchFamily="50" charset="0"/>
                <a:hlinkClick r:id="rId3"/>
              </a:rPr>
              <a:t>https://www.swedbank-research.com/estonian/subscribe.csp</a:t>
            </a:r>
            <a:endParaRPr lang="et-EE" altLang="et-EE" sz="2000" dirty="0">
              <a:latin typeface="Swedbank Headline Bold" panose="02000000000000000000" pitchFamily="50" charset="0"/>
            </a:endParaRPr>
          </a:p>
          <a:p>
            <a:pPr eaLnBrk="1" hangingPunct="1">
              <a:spcBef>
                <a:spcPct val="0"/>
              </a:spcBef>
              <a:buClrTx/>
              <a:buSzTx/>
              <a:buFontTx/>
              <a:buNone/>
            </a:pPr>
            <a:endParaRPr lang="et-EE" altLang="et-EE" sz="2000" dirty="0">
              <a:latin typeface="Swedbank Headline Bold" panose="02000000000000000000" pitchFamily="50" charset="0"/>
            </a:endParaRPr>
          </a:p>
          <a:p>
            <a:pPr eaLnBrk="1" hangingPunct="1">
              <a:spcBef>
                <a:spcPct val="0"/>
              </a:spcBef>
              <a:buClrTx/>
              <a:buSzTx/>
              <a:buFontTx/>
              <a:buNone/>
            </a:pPr>
            <a:endParaRPr lang="et-EE" altLang="et-EE" sz="2000" dirty="0">
              <a:latin typeface="Swedbank Headline Bold" panose="02000000000000000000" pitchFamily="50" charset="0"/>
            </a:endParaRPr>
          </a:p>
          <a:p>
            <a:pPr eaLnBrk="1" hangingPunct="1">
              <a:spcBef>
                <a:spcPct val="0"/>
              </a:spcBef>
              <a:buClrTx/>
              <a:buSzTx/>
              <a:buFontTx/>
              <a:buNone/>
            </a:pPr>
            <a:endParaRPr lang="en-GB" altLang="et-EE" sz="1800" dirty="0">
              <a:latin typeface="Swedbank Headline Bold" panose="02000000000000000000" pitchFamily="50" charset="0"/>
            </a:endParaRPr>
          </a:p>
        </p:txBody>
      </p:sp>
      <p:sp>
        <p:nvSpPr>
          <p:cNvPr id="5" name="TextBox 4">
            <a:extLst>
              <a:ext uri="{FF2B5EF4-FFF2-40B4-BE49-F238E27FC236}">
                <a16:creationId xmlns:a16="http://schemas.microsoft.com/office/drawing/2014/main" id="{8104CCEA-40BC-45D6-AA87-97E035F286F0}"/>
              </a:ext>
            </a:extLst>
          </p:cNvPr>
          <p:cNvSpPr txBox="1"/>
          <p:nvPr/>
        </p:nvSpPr>
        <p:spPr>
          <a:xfrm>
            <a:off x="657224" y="5869770"/>
            <a:ext cx="11092815" cy="400110"/>
          </a:xfrm>
          <a:prstGeom prst="rect">
            <a:avLst/>
          </a:prstGeom>
          <a:noFill/>
        </p:spPr>
        <p:txBody>
          <a:bodyPr wrap="square">
            <a:spAutoFit/>
          </a:bodyPr>
          <a:lstStyle/>
          <a:p>
            <a:r>
              <a:rPr lang="et-EE" sz="1000" dirty="0">
                <a:solidFill>
                  <a:schemeClr val="tx2"/>
                </a:solidFill>
                <a:effectLst/>
                <a:ea typeface="Calibri" panose="020F0502020204030204" pitchFamily="34" charset="0"/>
              </a:rPr>
              <a:t>Finantsteenust pakub Swedbank AS. Juhime tähelepanu, et esitatud teave põhineb meie hinnangul usaldusväärsetest allikatest saadud infol. See võib ajas muutuda, mistõttu me ei vastuta antud info kasutamisest tekkivate tagajärgede eest. Käesolevat teavet ei tohiks käsitleda investeerimissoovituse või- nõustamisena ega kutsena osta või müüa väärtpabereid või teha muid tehinguid.</a:t>
            </a:r>
            <a:endParaRPr lang="en-GB" sz="1000" dirty="0">
              <a:solidFill>
                <a:schemeClr val="tx2"/>
              </a:solidFill>
              <a:effectLst/>
              <a:ea typeface="Calibri" panose="020F0502020204030204" pitchFamily="34" charset="0"/>
            </a:endParaRPr>
          </a:p>
        </p:txBody>
      </p:sp>
    </p:spTree>
    <p:extLst>
      <p:ext uri="{BB962C8B-B14F-4D97-AF65-F5344CB8AC3E}">
        <p14:creationId xmlns:p14="http://schemas.microsoft.com/office/powerpoint/2010/main" val="1369604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A8D5E1F-81AC-9A1D-D51E-188E0EDDCC06}"/>
              </a:ext>
            </a:extLst>
          </p:cNvPr>
          <p:cNvSpPr>
            <a:spLocks noGrp="1"/>
          </p:cNvSpPr>
          <p:nvPr>
            <p:ph type="pic" sz="quarter" idx="13"/>
          </p:nvPr>
        </p:nvSpPr>
        <p:spPr/>
      </p:sp>
      <p:sp>
        <p:nvSpPr>
          <p:cNvPr id="4" name="Date Placeholder 3">
            <a:extLst>
              <a:ext uri="{FF2B5EF4-FFF2-40B4-BE49-F238E27FC236}">
                <a16:creationId xmlns:a16="http://schemas.microsoft.com/office/drawing/2014/main" id="{FA6D6746-1FF5-E9D7-5A74-BB5E2B5872B1}"/>
              </a:ext>
            </a:extLst>
          </p:cNvPr>
          <p:cNvSpPr>
            <a:spLocks noGrp="1"/>
          </p:cNvSpPr>
          <p:nvPr>
            <p:ph type="dt" sz="half" idx="10"/>
          </p:nvPr>
        </p:nvSpPr>
        <p:spPr/>
        <p:txBody>
          <a:bodyPr/>
          <a:lstStyle/>
          <a:p>
            <a:endParaRPr lang="en-GB" dirty="0"/>
          </a:p>
        </p:txBody>
      </p:sp>
      <p:sp>
        <p:nvSpPr>
          <p:cNvPr id="5" name="Slide Number Placeholder 4">
            <a:extLst>
              <a:ext uri="{FF2B5EF4-FFF2-40B4-BE49-F238E27FC236}">
                <a16:creationId xmlns:a16="http://schemas.microsoft.com/office/drawing/2014/main" id="{627CF953-337E-5BC2-AABE-D8BEB5EEF2BA}"/>
              </a:ext>
            </a:extLst>
          </p:cNvPr>
          <p:cNvSpPr>
            <a:spLocks noGrp="1"/>
          </p:cNvSpPr>
          <p:nvPr>
            <p:ph type="sldNum" sz="quarter" idx="12"/>
          </p:nvPr>
        </p:nvSpPr>
        <p:spPr/>
        <p:txBody>
          <a:bodyPr/>
          <a:lstStyle/>
          <a:p>
            <a:fld id="{24C8C45C-947F-4981-8B3F-4F32E973C901}" type="slidenum">
              <a:rPr lang="en-GB" smtClean="0"/>
              <a:pPr/>
              <a:t>29</a:t>
            </a:fld>
            <a:endParaRPr lang="en-GB" dirty="0"/>
          </a:p>
        </p:txBody>
      </p:sp>
      <p:pic>
        <p:nvPicPr>
          <p:cNvPr id="6" name="Bildobjekt 8">
            <a:extLst>
              <a:ext uri="{FF2B5EF4-FFF2-40B4-BE49-F238E27FC236}">
                <a16:creationId xmlns:a16="http://schemas.microsoft.com/office/drawing/2014/main" id="{816AFB15-2C43-59F9-9201-8FC8689B3E54}"/>
              </a:ext>
            </a:extLst>
          </p:cNvPr>
          <p:cNvPicPr>
            <a:picLocks noChangeAspect="1"/>
          </p:cNvPicPr>
          <p:nvPr/>
        </p:nvPicPr>
        <p:blipFill>
          <a:blip r:embed="rId2"/>
          <a:stretch>
            <a:fillRect/>
          </a:stretch>
        </p:blipFill>
        <p:spPr>
          <a:xfrm>
            <a:off x="2569240" y="2510121"/>
            <a:ext cx="7415902" cy="1592702"/>
          </a:xfrm>
          <a:prstGeom prst="rect">
            <a:avLst/>
          </a:prstGeom>
        </p:spPr>
      </p:pic>
    </p:spTree>
    <p:extLst>
      <p:ext uri="{BB962C8B-B14F-4D97-AF65-F5344CB8AC3E}">
        <p14:creationId xmlns:p14="http://schemas.microsoft.com/office/powerpoint/2010/main" val="365817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906F-9247-4BB5-C610-D0299FCD43B8}"/>
              </a:ext>
            </a:extLst>
          </p:cNvPr>
          <p:cNvSpPr>
            <a:spLocks noGrp="1"/>
          </p:cNvSpPr>
          <p:nvPr>
            <p:ph type="title"/>
          </p:nvPr>
        </p:nvSpPr>
        <p:spPr/>
        <p:txBody>
          <a:bodyPr/>
          <a:lstStyle/>
          <a:p>
            <a:r>
              <a:rPr lang="et-EE" dirty="0"/>
              <a:t>Euroopa ja USA majandused nõrgenevad</a:t>
            </a:r>
          </a:p>
        </p:txBody>
      </p:sp>
      <p:sp>
        <p:nvSpPr>
          <p:cNvPr id="5" name="Date Placeholder 4">
            <a:extLst>
              <a:ext uri="{FF2B5EF4-FFF2-40B4-BE49-F238E27FC236}">
                <a16:creationId xmlns:a16="http://schemas.microsoft.com/office/drawing/2014/main" id="{41E5E75D-B258-27AB-7235-F77F7A085219}"/>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8CD92632-49F9-8828-EAFA-A3156F5B6E7E}"/>
              </a:ext>
            </a:extLst>
          </p:cNvPr>
          <p:cNvSpPr>
            <a:spLocks noGrp="1"/>
          </p:cNvSpPr>
          <p:nvPr>
            <p:ph type="sldNum" sz="quarter" idx="12"/>
          </p:nvPr>
        </p:nvSpPr>
        <p:spPr/>
        <p:txBody>
          <a:bodyPr/>
          <a:lstStyle/>
          <a:p>
            <a:fld id="{24C8C45C-947F-4981-8B3F-4F32E973C901}" type="slidenum">
              <a:rPr lang="en-GB" smtClean="0"/>
              <a:t>3</a:t>
            </a:fld>
            <a:endParaRPr lang="en-GB" dirty="0"/>
          </a:p>
        </p:txBody>
      </p:sp>
      <p:graphicFrame>
        <p:nvGraphicFramePr>
          <p:cNvPr id="8" name="Content Placeholder 17">
            <a:extLst>
              <a:ext uri="{FF2B5EF4-FFF2-40B4-BE49-F238E27FC236}">
                <a16:creationId xmlns:a16="http://schemas.microsoft.com/office/drawing/2014/main" id="{E558EC59-8474-1099-D85B-5BFEEC172314}"/>
              </a:ext>
            </a:extLst>
          </p:cNvPr>
          <p:cNvGraphicFramePr>
            <a:graphicFrameLocks noGrp="1" noChangeAspect="1"/>
          </p:cNvGraphicFramePr>
          <p:nvPr>
            <p:ph sz="half" idx="1"/>
            <p:extLst>
              <p:ext uri="{D42A27DB-BD31-4B8C-83A1-F6EECF244321}">
                <p14:modId xmlns:p14="http://schemas.microsoft.com/office/powerpoint/2010/main" val="870056403"/>
              </p:ext>
            </p:extLst>
          </p:nvPr>
        </p:nvGraphicFramePr>
        <p:xfrm>
          <a:off x="819150" y="1870075"/>
          <a:ext cx="5040313" cy="3962400"/>
        </p:xfrm>
        <a:graphic>
          <a:graphicData uri="http://schemas.openxmlformats.org/presentationml/2006/ole">
            <mc:AlternateContent xmlns:mc="http://schemas.openxmlformats.org/markup-compatibility/2006">
              <mc:Choice xmlns:v="urn:schemas-microsoft-com:vml" Requires="v">
                <p:oleObj name="Macrobond document" r:id="rId2" imgW="5043424" imgH="3965677" progId="Mbnd.mbnd">
                  <p:embed/>
                </p:oleObj>
              </mc:Choice>
              <mc:Fallback>
                <p:oleObj name="Macrobond document" r:id="rId2" imgW="5043424" imgH="3965677" progId="Mbnd.mbnd">
                  <p:embed/>
                  <p:pic>
                    <p:nvPicPr>
                      <p:cNvPr id="8" name="Content Placeholder 17">
                        <a:extLst>
                          <a:ext uri="{FF2B5EF4-FFF2-40B4-BE49-F238E27FC236}">
                            <a16:creationId xmlns:a16="http://schemas.microsoft.com/office/drawing/2014/main" id="{E558EC59-8474-1099-D85B-5BFEEC172314}"/>
                          </a:ext>
                        </a:extLst>
                      </p:cNvPr>
                      <p:cNvPicPr/>
                      <p:nvPr/>
                    </p:nvPicPr>
                    <p:blipFill>
                      <a:blip r:embed="rId3"/>
                      <a:stretch>
                        <a:fillRect/>
                      </a:stretch>
                    </p:blipFill>
                    <p:spPr>
                      <a:xfrm>
                        <a:off x="819150" y="1870075"/>
                        <a:ext cx="5040313" cy="3962400"/>
                      </a:xfrm>
                      <a:prstGeom prst="rect">
                        <a:avLst/>
                      </a:prstGeom>
                    </p:spPr>
                  </p:pic>
                </p:oleObj>
              </mc:Fallback>
            </mc:AlternateContent>
          </a:graphicData>
        </a:graphic>
      </p:graphicFrame>
      <p:graphicFrame>
        <p:nvGraphicFramePr>
          <p:cNvPr id="7" name="Content Placeholder 6">
            <a:extLst>
              <a:ext uri="{FF2B5EF4-FFF2-40B4-BE49-F238E27FC236}">
                <a16:creationId xmlns:a16="http://schemas.microsoft.com/office/drawing/2014/main" id="{FC02B55C-B483-E35C-1C8D-1EE05D211E55}"/>
              </a:ext>
            </a:extLst>
          </p:cNvPr>
          <p:cNvGraphicFramePr>
            <a:graphicFrameLocks noGrp="1" noChangeAspect="1"/>
          </p:cNvGraphicFramePr>
          <p:nvPr>
            <p:ph sz="half" idx="2"/>
            <p:extLst>
              <p:ext uri="{D42A27DB-BD31-4B8C-83A1-F6EECF244321}">
                <p14:modId xmlns:p14="http://schemas.microsoft.com/office/powerpoint/2010/main" val="2645996838"/>
              </p:ext>
            </p:extLst>
          </p:nvPr>
        </p:nvGraphicFramePr>
        <p:xfrm>
          <a:off x="6326188" y="1868488"/>
          <a:ext cx="5041900" cy="3965575"/>
        </p:xfrm>
        <a:graphic>
          <a:graphicData uri="http://schemas.openxmlformats.org/presentationml/2006/ole">
            <mc:AlternateContent xmlns:mc="http://schemas.openxmlformats.org/markup-compatibility/2006">
              <mc:Choice xmlns:v="urn:schemas-microsoft-com:vml" Requires="v">
                <p:oleObj name="Macrobond document" r:id="rId4" imgW="5041625" imgH="3965677" progId="Mbnd.mbnd">
                  <p:embed/>
                </p:oleObj>
              </mc:Choice>
              <mc:Fallback>
                <p:oleObj name="Macrobond document" r:id="rId4" imgW="5041625" imgH="3965677" progId="Mbnd.mbnd">
                  <p:embed/>
                  <p:pic>
                    <p:nvPicPr>
                      <p:cNvPr id="7" name="Content Placeholder 6">
                        <a:extLst>
                          <a:ext uri="{FF2B5EF4-FFF2-40B4-BE49-F238E27FC236}">
                            <a16:creationId xmlns:a16="http://schemas.microsoft.com/office/drawing/2014/main" id="{FC02B55C-B483-E35C-1C8D-1EE05D211E55}"/>
                          </a:ext>
                        </a:extLst>
                      </p:cNvPr>
                      <p:cNvPicPr/>
                      <p:nvPr/>
                    </p:nvPicPr>
                    <p:blipFill>
                      <a:blip r:embed="rId5"/>
                      <a:stretch>
                        <a:fillRect/>
                      </a:stretch>
                    </p:blipFill>
                    <p:spPr>
                      <a:xfrm>
                        <a:off x="6326188" y="1868488"/>
                        <a:ext cx="5041900" cy="3965575"/>
                      </a:xfrm>
                      <a:prstGeom prst="rect">
                        <a:avLst/>
                      </a:prstGeom>
                    </p:spPr>
                  </p:pic>
                </p:oleObj>
              </mc:Fallback>
            </mc:AlternateContent>
          </a:graphicData>
        </a:graphic>
      </p:graphicFrame>
    </p:spTree>
    <p:extLst>
      <p:ext uri="{BB962C8B-B14F-4D97-AF65-F5344CB8AC3E}">
        <p14:creationId xmlns:p14="http://schemas.microsoft.com/office/powerpoint/2010/main" val="3691348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3A02E-26C7-C83D-340F-AA0A93CBEE7C}"/>
              </a:ext>
            </a:extLst>
          </p:cNvPr>
          <p:cNvSpPr>
            <a:spLocks noGrp="1"/>
          </p:cNvSpPr>
          <p:nvPr>
            <p:ph type="title"/>
          </p:nvPr>
        </p:nvSpPr>
        <p:spPr/>
        <p:txBody>
          <a:bodyPr/>
          <a:lstStyle/>
          <a:p>
            <a:r>
              <a:rPr lang="et-EE" dirty="0"/>
              <a:t>Väiksem laenunõudlus mõjutab investeeringuid</a:t>
            </a:r>
          </a:p>
        </p:txBody>
      </p:sp>
      <p:sp>
        <p:nvSpPr>
          <p:cNvPr id="5" name="Date Placeholder 4">
            <a:extLst>
              <a:ext uri="{FF2B5EF4-FFF2-40B4-BE49-F238E27FC236}">
                <a16:creationId xmlns:a16="http://schemas.microsoft.com/office/drawing/2014/main" id="{CD74DDF2-D4A0-D7E7-60C0-FBC237DD7741}"/>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7BBFC688-6D5F-9DDB-DDBB-1BD8A8D262FD}"/>
              </a:ext>
            </a:extLst>
          </p:cNvPr>
          <p:cNvSpPr>
            <a:spLocks noGrp="1"/>
          </p:cNvSpPr>
          <p:nvPr>
            <p:ph type="sldNum" sz="quarter" idx="12"/>
          </p:nvPr>
        </p:nvSpPr>
        <p:spPr/>
        <p:txBody>
          <a:bodyPr/>
          <a:lstStyle/>
          <a:p>
            <a:fld id="{24C8C45C-947F-4981-8B3F-4F32E973C901}" type="slidenum">
              <a:rPr lang="en-GB" smtClean="0"/>
              <a:t>4</a:t>
            </a:fld>
            <a:endParaRPr lang="en-GB" dirty="0"/>
          </a:p>
        </p:txBody>
      </p:sp>
      <p:graphicFrame>
        <p:nvGraphicFramePr>
          <p:cNvPr id="9" name="Content Placeholder 10">
            <a:extLst>
              <a:ext uri="{FF2B5EF4-FFF2-40B4-BE49-F238E27FC236}">
                <a16:creationId xmlns:a16="http://schemas.microsoft.com/office/drawing/2014/main" id="{B2D183C9-4E4D-E00F-018A-3C6153D71E1C}"/>
              </a:ext>
            </a:extLst>
          </p:cNvPr>
          <p:cNvGraphicFramePr>
            <a:graphicFrameLocks noGrp="1" noChangeAspect="1"/>
          </p:cNvGraphicFramePr>
          <p:nvPr>
            <p:ph sz="half" idx="1"/>
            <p:extLst>
              <p:ext uri="{D42A27DB-BD31-4B8C-83A1-F6EECF244321}">
                <p14:modId xmlns:p14="http://schemas.microsoft.com/office/powerpoint/2010/main" val="2496751028"/>
              </p:ext>
            </p:extLst>
          </p:nvPr>
        </p:nvGraphicFramePr>
        <p:xfrm>
          <a:off x="818356" y="1868488"/>
          <a:ext cx="5043488" cy="3965575"/>
        </p:xfrm>
        <a:graphic>
          <a:graphicData uri="http://schemas.openxmlformats.org/presentationml/2006/ole">
            <mc:AlternateContent xmlns:mc="http://schemas.openxmlformats.org/markup-compatibility/2006">
              <mc:Choice xmlns:v="urn:schemas-microsoft-com:vml" Requires="v">
                <p:oleObj name="Macrobond document" r:id="rId2" imgW="5043424" imgH="3965677" progId="Mbnd.mbnd">
                  <p:embed/>
                </p:oleObj>
              </mc:Choice>
              <mc:Fallback>
                <p:oleObj name="Macrobond document" r:id="rId2" imgW="5043424" imgH="3965677" progId="Mbnd.mbnd">
                  <p:embed/>
                  <p:pic>
                    <p:nvPicPr>
                      <p:cNvPr id="9" name="Content Placeholder 10">
                        <a:extLst>
                          <a:ext uri="{FF2B5EF4-FFF2-40B4-BE49-F238E27FC236}">
                            <a16:creationId xmlns:a16="http://schemas.microsoft.com/office/drawing/2014/main" id="{B2D183C9-4E4D-E00F-018A-3C6153D71E1C}"/>
                          </a:ext>
                        </a:extLst>
                      </p:cNvPr>
                      <p:cNvPicPr/>
                      <p:nvPr/>
                    </p:nvPicPr>
                    <p:blipFill>
                      <a:blip r:embed="rId3"/>
                      <a:stretch>
                        <a:fillRect/>
                      </a:stretch>
                    </p:blipFill>
                    <p:spPr>
                      <a:xfrm>
                        <a:off x="818356" y="1868488"/>
                        <a:ext cx="5043488" cy="3965575"/>
                      </a:xfrm>
                      <a:prstGeom prst="rect">
                        <a:avLst/>
                      </a:prstGeom>
                    </p:spPr>
                  </p:pic>
                </p:oleObj>
              </mc:Fallback>
            </mc:AlternateContent>
          </a:graphicData>
        </a:graphic>
      </p:graphicFrame>
      <p:graphicFrame>
        <p:nvGraphicFramePr>
          <p:cNvPr id="10" name="Content Placeholder 9">
            <a:extLst>
              <a:ext uri="{FF2B5EF4-FFF2-40B4-BE49-F238E27FC236}">
                <a16:creationId xmlns:a16="http://schemas.microsoft.com/office/drawing/2014/main" id="{9EEF5952-4F74-0BB6-1ABD-7A9D4F42209F}"/>
              </a:ext>
            </a:extLst>
          </p:cNvPr>
          <p:cNvGraphicFramePr>
            <a:graphicFrameLocks noGrp="1" noChangeAspect="1"/>
          </p:cNvGraphicFramePr>
          <p:nvPr>
            <p:ph sz="half" idx="2"/>
            <p:extLst>
              <p:ext uri="{D42A27DB-BD31-4B8C-83A1-F6EECF244321}">
                <p14:modId xmlns:p14="http://schemas.microsoft.com/office/powerpoint/2010/main" val="2386156487"/>
              </p:ext>
            </p:extLst>
          </p:nvPr>
        </p:nvGraphicFramePr>
        <p:xfrm>
          <a:off x="6329362" y="1868488"/>
          <a:ext cx="5037138" cy="3965575"/>
        </p:xfrm>
        <a:graphic>
          <a:graphicData uri="http://schemas.openxmlformats.org/presentationml/2006/ole">
            <mc:AlternateContent xmlns:mc="http://schemas.openxmlformats.org/markup-compatibility/2006">
              <mc:Choice xmlns:v="urn:schemas-microsoft-com:vml" Requires="v">
                <p:oleObj name="Macrobond document" r:id="rId4" imgW="5037667" imgH="3965677" progId="Mbnd.mbnd">
                  <p:embed/>
                </p:oleObj>
              </mc:Choice>
              <mc:Fallback>
                <p:oleObj name="Macrobond document" r:id="rId4" imgW="5037667" imgH="3965677" progId="Mbnd.mbnd">
                  <p:embed/>
                  <p:pic>
                    <p:nvPicPr>
                      <p:cNvPr id="7" name="Object 6">
                        <a:extLst>
                          <a:ext uri="{FF2B5EF4-FFF2-40B4-BE49-F238E27FC236}">
                            <a16:creationId xmlns:a16="http://schemas.microsoft.com/office/drawing/2014/main" id="{92F3252F-3590-C7E7-AA8F-692C27C45336}"/>
                          </a:ext>
                        </a:extLst>
                      </p:cNvPr>
                      <p:cNvPicPr/>
                      <p:nvPr/>
                    </p:nvPicPr>
                    <p:blipFill>
                      <a:blip r:embed="rId5"/>
                      <a:stretch>
                        <a:fillRect/>
                      </a:stretch>
                    </p:blipFill>
                    <p:spPr>
                      <a:xfrm>
                        <a:off x="6329362" y="1868488"/>
                        <a:ext cx="5037138" cy="3965575"/>
                      </a:xfrm>
                      <a:prstGeom prst="rect">
                        <a:avLst/>
                      </a:prstGeom>
                    </p:spPr>
                  </p:pic>
                </p:oleObj>
              </mc:Fallback>
            </mc:AlternateContent>
          </a:graphicData>
        </a:graphic>
      </p:graphicFrame>
    </p:spTree>
    <p:extLst>
      <p:ext uri="{BB962C8B-B14F-4D97-AF65-F5344CB8AC3E}">
        <p14:creationId xmlns:p14="http://schemas.microsoft.com/office/powerpoint/2010/main" val="3049553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4ACB-3557-C1EC-A107-A3E6D22E8A95}"/>
              </a:ext>
            </a:extLst>
          </p:cNvPr>
          <p:cNvSpPr>
            <a:spLocks noGrp="1"/>
          </p:cNvSpPr>
          <p:nvPr>
            <p:ph type="title"/>
          </p:nvPr>
        </p:nvSpPr>
        <p:spPr/>
        <p:txBody>
          <a:bodyPr/>
          <a:lstStyle/>
          <a:p>
            <a:r>
              <a:rPr lang="et-EE" dirty="0"/>
              <a:t>Rootsi ja Soome ehitus- ja kinnisvarasektori olukorra halvenemine on andnud löögi Eesti töötlevale tööstusele</a:t>
            </a:r>
          </a:p>
        </p:txBody>
      </p:sp>
      <p:sp>
        <p:nvSpPr>
          <p:cNvPr id="5" name="Date Placeholder 4">
            <a:extLst>
              <a:ext uri="{FF2B5EF4-FFF2-40B4-BE49-F238E27FC236}">
                <a16:creationId xmlns:a16="http://schemas.microsoft.com/office/drawing/2014/main" id="{459B6CBA-E171-AC77-F7BB-087BABDD5FB4}"/>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F441982F-4FA2-5C5D-2086-A31071BACC5A}"/>
              </a:ext>
            </a:extLst>
          </p:cNvPr>
          <p:cNvSpPr>
            <a:spLocks noGrp="1"/>
          </p:cNvSpPr>
          <p:nvPr>
            <p:ph type="sldNum" sz="quarter" idx="12"/>
          </p:nvPr>
        </p:nvSpPr>
        <p:spPr/>
        <p:txBody>
          <a:bodyPr/>
          <a:lstStyle/>
          <a:p>
            <a:fld id="{24C8C45C-947F-4981-8B3F-4F32E973C901}" type="slidenum">
              <a:rPr lang="en-GB" smtClean="0"/>
              <a:t>5</a:t>
            </a:fld>
            <a:endParaRPr lang="en-GB" dirty="0"/>
          </a:p>
        </p:txBody>
      </p:sp>
      <p:graphicFrame>
        <p:nvGraphicFramePr>
          <p:cNvPr id="9" name="Content Placeholder 8">
            <a:extLst>
              <a:ext uri="{FF2B5EF4-FFF2-40B4-BE49-F238E27FC236}">
                <a16:creationId xmlns:a16="http://schemas.microsoft.com/office/drawing/2014/main" id="{4018C15E-B080-665B-1F2B-692E9CE8B477}"/>
              </a:ext>
            </a:extLst>
          </p:cNvPr>
          <p:cNvGraphicFramePr>
            <a:graphicFrameLocks noGrp="1" noChangeAspect="1"/>
          </p:cNvGraphicFramePr>
          <p:nvPr>
            <p:ph sz="half" idx="1"/>
            <p:extLst>
              <p:ext uri="{D42A27DB-BD31-4B8C-83A1-F6EECF244321}">
                <p14:modId xmlns:p14="http://schemas.microsoft.com/office/powerpoint/2010/main" val="2223144437"/>
              </p:ext>
            </p:extLst>
          </p:nvPr>
        </p:nvGraphicFramePr>
        <p:xfrm>
          <a:off x="820737" y="1868488"/>
          <a:ext cx="5038725" cy="3965575"/>
        </p:xfrm>
        <a:graphic>
          <a:graphicData uri="http://schemas.openxmlformats.org/presentationml/2006/ole">
            <mc:AlternateContent xmlns:mc="http://schemas.openxmlformats.org/markup-compatibility/2006">
              <mc:Choice xmlns:v="urn:schemas-microsoft-com:vml" Requires="v">
                <p:oleObj name="Macrobond document" r:id="rId2" imgW="5039106" imgH="3965677" progId="Mbnd.mbnd">
                  <p:embed/>
                </p:oleObj>
              </mc:Choice>
              <mc:Fallback>
                <p:oleObj name="Macrobond document" r:id="rId2" imgW="5039106" imgH="3965677" progId="Mbnd.mbnd">
                  <p:embed/>
                  <p:pic>
                    <p:nvPicPr>
                      <p:cNvPr id="9" name="Content Placeholder 8">
                        <a:extLst>
                          <a:ext uri="{FF2B5EF4-FFF2-40B4-BE49-F238E27FC236}">
                            <a16:creationId xmlns:a16="http://schemas.microsoft.com/office/drawing/2014/main" id="{4018C15E-B080-665B-1F2B-692E9CE8B477}"/>
                          </a:ext>
                        </a:extLst>
                      </p:cNvPr>
                      <p:cNvPicPr/>
                      <p:nvPr/>
                    </p:nvPicPr>
                    <p:blipFill>
                      <a:blip r:embed="rId3"/>
                      <a:stretch>
                        <a:fillRect/>
                      </a:stretch>
                    </p:blipFill>
                    <p:spPr>
                      <a:xfrm>
                        <a:off x="820737" y="1868488"/>
                        <a:ext cx="5038725" cy="3965575"/>
                      </a:xfrm>
                      <a:prstGeom prst="rect">
                        <a:avLst/>
                      </a:prstGeom>
                    </p:spPr>
                  </p:pic>
                </p:oleObj>
              </mc:Fallback>
            </mc:AlternateContent>
          </a:graphicData>
        </a:graphic>
      </p:graphicFrame>
      <p:graphicFrame>
        <p:nvGraphicFramePr>
          <p:cNvPr id="8" name="Content Placeholder 7">
            <a:extLst>
              <a:ext uri="{FF2B5EF4-FFF2-40B4-BE49-F238E27FC236}">
                <a16:creationId xmlns:a16="http://schemas.microsoft.com/office/drawing/2014/main" id="{D2B6A98E-67FB-8A2C-E72C-4752EF493A69}"/>
              </a:ext>
            </a:extLst>
          </p:cNvPr>
          <p:cNvGraphicFramePr>
            <a:graphicFrameLocks noGrp="1" noChangeAspect="1"/>
          </p:cNvGraphicFramePr>
          <p:nvPr>
            <p:ph sz="half" idx="2"/>
            <p:extLst>
              <p:ext uri="{D42A27DB-BD31-4B8C-83A1-F6EECF244321}">
                <p14:modId xmlns:p14="http://schemas.microsoft.com/office/powerpoint/2010/main" val="920199162"/>
              </p:ext>
            </p:extLst>
          </p:nvPr>
        </p:nvGraphicFramePr>
        <p:xfrm>
          <a:off x="6327775" y="1868488"/>
          <a:ext cx="5040313" cy="3965575"/>
        </p:xfrm>
        <a:graphic>
          <a:graphicData uri="http://schemas.openxmlformats.org/presentationml/2006/ole">
            <mc:AlternateContent xmlns:mc="http://schemas.openxmlformats.org/markup-compatibility/2006">
              <mc:Choice xmlns:v="urn:schemas-microsoft-com:vml" Requires="v">
                <p:oleObj name="Macrobond document" r:id="rId4" imgW="5040545" imgH="3965677" progId="Mbnd.mbnd">
                  <p:embed/>
                </p:oleObj>
              </mc:Choice>
              <mc:Fallback>
                <p:oleObj name="Macrobond document" r:id="rId4" imgW="5040545" imgH="3965677" progId="Mbnd.mbnd">
                  <p:embed/>
                  <p:pic>
                    <p:nvPicPr>
                      <p:cNvPr id="8" name="Content Placeholder 7">
                        <a:extLst>
                          <a:ext uri="{FF2B5EF4-FFF2-40B4-BE49-F238E27FC236}">
                            <a16:creationId xmlns:a16="http://schemas.microsoft.com/office/drawing/2014/main" id="{D2B6A98E-67FB-8A2C-E72C-4752EF493A69}"/>
                          </a:ext>
                        </a:extLst>
                      </p:cNvPr>
                      <p:cNvPicPr/>
                      <p:nvPr/>
                    </p:nvPicPr>
                    <p:blipFill>
                      <a:blip r:embed="rId5"/>
                      <a:stretch>
                        <a:fillRect/>
                      </a:stretch>
                    </p:blipFill>
                    <p:spPr>
                      <a:xfrm>
                        <a:off x="6327775" y="1868488"/>
                        <a:ext cx="5040313" cy="3965575"/>
                      </a:xfrm>
                      <a:prstGeom prst="rect">
                        <a:avLst/>
                      </a:prstGeom>
                    </p:spPr>
                  </p:pic>
                </p:oleObj>
              </mc:Fallback>
            </mc:AlternateContent>
          </a:graphicData>
        </a:graphic>
      </p:graphicFrame>
    </p:spTree>
    <p:extLst>
      <p:ext uri="{BB962C8B-B14F-4D97-AF65-F5344CB8AC3E}">
        <p14:creationId xmlns:p14="http://schemas.microsoft.com/office/powerpoint/2010/main" val="4254819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E08BA-49B1-76C3-D618-8500E9170E93}"/>
              </a:ext>
            </a:extLst>
          </p:cNvPr>
          <p:cNvSpPr>
            <a:spLocks noGrp="1"/>
          </p:cNvSpPr>
          <p:nvPr>
            <p:ph type="title"/>
          </p:nvPr>
        </p:nvSpPr>
        <p:spPr/>
        <p:txBody>
          <a:bodyPr/>
          <a:lstStyle/>
          <a:p>
            <a:r>
              <a:rPr lang="et-EE" dirty="0"/>
              <a:t>Põhjamaade majapidamised saavad tõusvate intressimääradega hakkama, kuid vähendavad tarbimist</a:t>
            </a:r>
          </a:p>
        </p:txBody>
      </p:sp>
      <p:sp>
        <p:nvSpPr>
          <p:cNvPr id="5" name="Date Placeholder 4">
            <a:extLst>
              <a:ext uri="{FF2B5EF4-FFF2-40B4-BE49-F238E27FC236}">
                <a16:creationId xmlns:a16="http://schemas.microsoft.com/office/drawing/2014/main" id="{D0866320-CA63-69E5-D6A2-A86A601B56E4}"/>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0F704CE8-BBDF-3D0F-B472-BA38468FE46E}"/>
              </a:ext>
            </a:extLst>
          </p:cNvPr>
          <p:cNvSpPr>
            <a:spLocks noGrp="1"/>
          </p:cNvSpPr>
          <p:nvPr>
            <p:ph type="sldNum" sz="quarter" idx="12"/>
          </p:nvPr>
        </p:nvSpPr>
        <p:spPr/>
        <p:txBody>
          <a:bodyPr/>
          <a:lstStyle/>
          <a:p>
            <a:fld id="{24C8C45C-947F-4981-8B3F-4F32E973C901}" type="slidenum">
              <a:rPr lang="en-GB" smtClean="0"/>
              <a:t>6</a:t>
            </a:fld>
            <a:endParaRPr lang="en-GB" dirty="0"/>
          </a:p>
        </p:txBody>
      </p:sp>
      <p:graphicFrame>
        <p:nvGraphicFramePr>
          <p:cNvPr id="12" name="Content Placeholder 10">
            <a:extLst>
              <a:ext uri="{FF2B5EF4-FFF2-40B4-BE49-F238E27FC236}">
                <a16:creationId xmlns:a16="http://schemas.microsoft.com/office/drawing/2014/main" id="{24B4C697-B2EC-2C82-9B75-66F5E4CE7346}"/>
              </a:ext>
            </a:extLst>
          </p:cNvPr>
          <p:cNvGraphicFramePr>
            <a:graphicFrameLocks noGrp="1" noChangeAspect="1"/>
          </p:cNvGraphicFramePr>
          <p:nvPr>
            <p:ph sz="half" idx="1"/>
            <p:extLst>
              <p:ext uri="{D42A27DB-BD31-4B8C-83A1-F6EECF244321}">
                <p14:modId xmlns:p14="http://schemas.microsoft.com/office/powerpoint/2010/main" val="1912727777"/>
              </p:ext>
            </p:extLst>
          </p:nvPr>
        </p:nvGraphicFramePr>
        <p:xfrm>
          <a:off x="820738" y="1868488"/>
          <a:ext cx="5037137" cy="3963987"/>
        </p:xfrm>
        <a:graphic>
          <a:graphicData uri="http://schemas.openxmlformats.org/presentationml/2006/ole">
            <mc:AlternateContent xmlns:mc="http://schemas.openxmlformats.org/markup-compatibility/2006">
              <mc:Choice xmlns:v="urn:schemas-microsoft-com:vml" Requires="v">
                <p:oleObj name="Macrobond document" r:id="rId2" imgW="5039106" imgH="3965677" progId="Mbnd.mbnd">
                  <p:embed/>
                </p:oleObj>
              </mc:Choice>
              <mc:Fallback>
                <p:oleObj name="Macrobond document" r:id="rId2" imgW="5039106" imgH="3965677" progId="Mbnd.mbnd">
                  <p:embed/>
                  <p:pic>
                    <p:nvPicPr>
                      <p:cNvPr id="12" name="Content Placeholder 10">
                        <a:extLst>
                          <a:ext uri="{FF2B5EF4-FFF2-40B4-BE49-F238E27FC236}">
                            <a16:creationId xmlns:a16="http://schemas.microsoft.com/office/drawing/2014/main" id="{24B4C697-B2EC-2C82-9B75-66F5E4CE7346}"/>
                          </a:ext>
                        </a:extLst>
                      </p:cNvPr>
                      <p:cNvPicPr/>
                      <p:nvPr/>
                    </p:nvPicPr>
                    <p:blipFill>
                      <a:blip r:embed="rId3"/>
                      <a:stretch>
                        <a:fillRect/>
                      </a:stretch>
                    </p:blipFill>
                    <p:spPr>
                      <a:xfrm>
                        <a:off x="820738" y="1868488"/>
                        <a:ext cx="5037137" cy="3963987"/>
                      </a:xfrm>
                      <a:prstGeom prst="rect">
                        <a:avLst/>
                      </a:prstGeom>
                    </p:spPr>
                  </p:pic>
                </p:oleObj>
              </mc:Fallback>
            </mc:AlternateContent>
          </a:graphicData>
        </a:graphic>
      </p:graphicFrame>
      <p:graphicFrame>
        <p:nvGraphicFramePr>
          <p:cNvPr id="8" name="Content Placeholder 7">
            <a:extLst>
              <a:ext uri="{FF2B5EF4-FFF2-40B4-BE49-F238E27FC236}">
                <a16:creationId xmlns:a16="http://schemas.microsoft.com/office/drawing/2014/main" id="{D829CFC4-2951-6102-A824-4625DAF9BEC4}"/>
              </a:ext>
            </a:extLst>
          </p:cNvPr>
          <p:cNvGraphicFramePr>
            <a:graphicFrameLocks noGrp="1" noChangeAspect="1"/>
          </p:cNvGraphicFramePr>
          <p:nvPr>
            <p:ph sz="half" idx="2"/>
            <p:extLst>
              <p:ext uri="{D42A27DB-BD31-4B8C-83A1-F6EECF244321}">
                <p14:modId xmlns:p14="http://schemas.microsoft.com/office/powerpoint/2010/main" val="3154676397"/>
              </p:ext>
            </p:extLst>
          </p:nvPr>
        </p:nvGraphicFramePr>
        <p:xfrm>
          <a:off x="6328569" y="1868488"/>
          <a:ext cx="5038725" cy="3965575"/>
        </p:xfrm>
        <a:graphic>
          <a:graphicData uri="http://schemas.openxmlformats.org/presentationml/2006/ole">
            <mc:AlternateContent xmlns:mc="http://schemas.openxmlformats.org/markup-compatibility/2006">
              <mc:Choice xmlns:v="urn:schemas-microsoft-com:vml" Requires="v">
                <p:oleObj name="Macrobond document" r:id="rId4" imgW="5038746" imgH="3965677" progId="Mbnd.mbnd">
                  <p:embed/>
                </p:oleObj>
              </mc:Choice>
              <mc:Fallback>
                <p:oleObj name="Macrobond document" r:id="rId4" imgW="5038746" imgH="3965677" progId="Mbnd.mbnd">
                  <p:embed/>
                  <p:pic>
                    <p:nvPicPr>
                      <p:cNvPr id="7" name="Object 6">
                        <a:extLst>
                          <a:ext uri="{FF2B5EF4-FFF2-40B4-BE49-F238E27FC236}">
                            <a16:creationId xmlns:a16="http://schemas.microsoft.com/office/drawing/2014/main" id="{E5A98A5D-8FA8-369D-62EC-7FDED38BE6CA}"/>
                          </a:ext>
                        </a:extLst>
                      </p:cNvPr>
                      <p:cNvPicPr/>
                      <p:nvPr/>
                    </p:nvPicPr>
                    <p:blipFill>
                      <a:blip r:embed="rId5"/>
                      <a:stretch>
                        <a:fillRect/>
                      </a:stretch>
                    </p:blipFill>
                    <p:spPr>
                      <a:xfrm>
                        <a:off x="6328569" y="1868488"/>
                        <a:ext cx="5038725" cy="3965575"/>
                      </a:xfrm>
                      <a:prstGeom prst="rect">
                        <a:avLst/>
                      </a:prstGeom>
                    </p:spPr>
                  </p:pic>
                </p:oleObj>
              </mc:Fallback>
            </mc:AlternateContent>
          </a:graphicData>
        </a:graphic>
      </p:graphicFrame>
    </p:spTree>
    <p:extLst>
      <p:ext uri="{BB962C8B-B14F-4D97-AF65-F5344CB8AC3E}">
        <p14:creationId xmlns:p14="http://schemas.microsoft.com/office/powerpoint/2010/main" val="1732477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3F211-11F4-404D-A7BE-9A9804CD1DCC}"/>
              </a:ext>
            </a:extLst>
          </p:cNvPr>
          <p:cNvSpPr>
            <a:spLocks noGrp="1"/>
          </p:cNvSpPr>
          <p:nvPr>
            <p:ph type="title"/>
          </p:nvPr>
        </p:nvSpPr>
        <p:spPr/>
        <p:txBody>
          <a:bodyPr/>
          <a:lstStyle/>
          <a:p>
            <a:r>
              <a:rPr lang="et-EE" dirty="0"/>
              <a:t>Euroopa Keskpank tõstab septembris intressimäärasid. Järgmise aasta esimesel poolel hakatakse langetama.</a:t>
            </a:r>
          </a:p>
        </p:txBody>
      </p:sp>
      <p:sp>
        <p:nvSpPr>
          <p:cNvPr id="5" name="Date Placeholder 4">
            <a:extLst>
              <a:ext uri="{FF2B5EF4-FFF2-40B4-BE49-F238E27FC236}">
                <a16:creationId xmlns:a16="http://schemas.microsoft.com/office/drawing/2014/main" id="{09F92B9C-674D-4B6B-AD42-6C2A117CBF0B}"/>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A592464E-3E8C-4E12-9AD9-BE06FFA0436A}"/>
              </a:ext>
            </a:extLst>
          </p:cNvPr>
          <p:cNvSpPr>
            <a:spLocks noGrp="1"/>
          </p:cNvSpPr>
          <p:nvPr>
            <p:ph type="sldNum" sz="quarter" idx="12"/>
          </p:nvPr>
        </p:nvSpPr>
        <p:spPr/>
        <p:txBody>
          <a:bodyPr/>
          <a:lstStyle/>
          <a:p>
            <a:fld id="{24C8C45C-947F-4981-8B3F-4F32E973C901}" type="slidenum">
              <a:rPr lang="en-GB" smtClean="0"/>
              <a:t>7</a:t>
            </a:fld>
            <a:endParaRPr lang="en-GB" dirty="0"/>
          </a:p>
        </p:txBody>
      </p:sp>
      <p:graphicFrame>
        <p:nvGraphicFramePr>
          <p:cNvPr id="11" name="Content Placeholder 9">
            <a:extLst>
              <a:ext uri="{FF2B5EF4-FFF2-40B4-BE49-F238E27FC236}">
                <a16:creationId xmlns:a16="http://schemas.microsoft.com/office/drawing/2014/main" id="{D04781C9-45D8-5DC8-5B94-880D1CF4BBC7}"/>
              </a:ext>
            </a:extLst>
          </p:cNvPr>
          <p:cNvGraphicFramePr>
            <a:graphicFrameLocks noGrp="1" noChangeAspect="1"/>
          </p:cNvGraphicFramePr>
          <p:nvPr>
            <p:ph sz="half" idx="1"/>
            <p:extLst>
              <p:ext uri="{D42A27DB-BD31-4B8C-83A1-F6EECF244321}">
                <p14:modId xmlns:p14="http://schemas.microsoft.com/office/powerpoint/2010/main" val="3706141976"/>
              </p:ext>
            </p:extLst>
          </p:nvPr>
        </p:nvGraphicFramePr>
        <p:xfrm>
          <a:off x="821531" y="1868488"/>
          <a:ext cx="5037138" cy="3965575"/>
        </p:xfrm>
        <a:graphic>
          <a:graphicData uri="http://schemas.openxmlformats.org/presentationml/2006/ole">
            <mc:AlternateContent xmlns:mc="http://schemas.openxmlformats.org/markup-compatibility/2006">
              <mc:Choice xmlns:v="urn:schemas-microsoft-com:vml" Requires="v">
                <p:oleObj name="Macrobond document" r:id="rId2" imgW="5037667" imgH="3965677" progId="Mbnd.mbnd">
                  <p:embed/>
                </p:oleObj>
              </mc:Choice>
              <mc:Fallback>
                <p:oleObj name="Macrobond document" r:id="rId2" imgW="5037667" imgH="3965677" progId="Mbnd.mbnd">
                  <p:embed/>
                  <p:pic>
                    <p:nvPicPr>
                      <p:cNvPr id="11" name="Content Placeholder 9">
                        <a:extLst>
                          <a:ext uri="{FF2B5EF4-FFF2-40B4-BE49-F238E27FC236}">
                            <a16:creationId xmlns:a16="http://schemas.microsoft.com/office/drawing/2014/main" id="{D04781C9-45D8-5DC8-5B94-880D1CF4BBC7}"/>
                          </a:ext>
                        </a:extLst>
                      </p:cNvPr>
                      <p:cNvPicPr/>
                      <p:nvPr/>
                    </p:nvPicPr>
                    <p:blipFill>
                      <a:blip r:embed="rId3"/>
                      <a:stretch>
                        <a:fillRect/>
                      </a:stretch>
                    </p:blipFill>
                    <p:spPr>
                      <a:xfrm>
                        <a:off x="821531" y="1868488"/>
                        <a:ext cx="5037138" cy="3965575"/>
                      </a:xfrm>
                      <a:prstGeom prst="rect">
                        <a:avLst/>
                      </a:prstGeom>
                    </p:spPr>
                  </p:pic>
                </p:oleObj>
              </mc:Fallback>
            </mc:AlternateContent>
          </a:graphicData>
        </a:graphic>
      </p:graphicFrame>
      <p:graphicFrame>
        <p:nvGraphicFramePr>
          <p:cNvPr id="8" name="Content Placeholder 7">
            <a:extLst>
              <a:ext uri="{FF2B5EF4-FFF2-40B4-BE49-F238E27FC236}">
                <a16:creationId xmlns:a16="http://schemas.microsoft.com/office/drawing/2014/main" id="{222067B7-0C29-771C-9B16-68F6C1FB675F}"/>
              </a:ext>
            </a:extLst>
          </p:cNvPr>
          <p:cNvGraphicFramePr>
            <a:graphicFrameLocks noGrp="1" noChangeAspect="1"/>
          </p:cNvGraphicFramePr>
          <p:nvPr>
            <p:ph sz="half" idx="2"/>
            <p:extLst>
              <p:ext uri="{D42A27DB-BD31-4B8C-83A1-F6EECF244321}">
                <p14:modId xmlns:p14="http://schemas.microsoft.com/office/powerpoint/2010/main" val="2203841455"/>
              </p:ext>
            </p:extLst>
          </p:nvPr>
        </p:nvGraphicFramePr>
        <p:xfrm>
          <a:off x="6326187" y="1868488"/>
          <a:ext cx="5043488" cy="3965575"/>
        </p:xfrm>
        <a:graphic>
          <a:graphicData uri="http://schemas.openxmlformats.org/presentationml/2006/ole">
            <mc:AlternateContent xmlns:mc="http://schemas.openxmlformats.org/markup-compatibility/2006">
              <mc:Choice xmlns:v="urn:schemas-microsoft-com:vml" Requires="v">
                <p:oleObj name="Macrobond document" r:id="rId4" imgW="5043424" imgH="3965677" progId="Mbnd.mbnd">
                  <p:embed/>
                </p:oleObj>
              </mc:Choice>
              <mc:Fallback>
                <p:oleObj name="Macrobond document" r:id="rId4" imgW="5043424" imgH="3965677" progId="Mbnd.mbnd">
                  <p:embed/>
                  <p:pic>
                    <p:nvPicPr>
                      <p:cNvPr id="8" name="Content Placeholder 7">
                        <a:extLst>
                          <a:ext uri="{FF2B5EF4-FFF2-40B4-BE49-F238E27FC236}">
                            <a16:creationId xmlns:a16="http://schemas.microsoft.com/office/drawing/2014/main" id="{222067B7-0C29-771C-9B16-68F6C1FB675F}"/>
                          </a:ext>
                        </a:extLst>
                      </p:cNvPr>
                      <p:cNvPicPr/>
                      <p:nvPr/>
                    </p:nvPicPr>
                    <p:blipFill>
                      <a:blip r:embed="rId5"/>
                      <a:stretch>
                        <a:fillRect/>
                      </a:stretch>
                    </p:blipFill>
                    <p:spPr>
                      <a:xfrm>
                        <a:off x="6326187" y="1868488"/>
                        <a:ext cx="5043488" cy="3965575"/>
                      </a:xfrm>
                      <a:prstGeom prst="rect">
                        <a:avLst/>
                      </a:prstGeom>
                    </p:spPr>
                  </p:pic>
                </p:oleObj>
              </mc:Fallback>
            </mc:AlternateContent>
          </a:graphicData>
        </a:graphic>
      </p:graphicFrame>
    </p:spTree>
    <p:extLst>
      <p:ext uri="{BB962C8B-B14F-4D97-AF65-F5344CB8AC3E}">
        <p14:creationId xmlns:p14="http://schemas.microsoft.com/office/powerpoint/2010/main" val="2021589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AD625-BFFE-4B2A-BDC7-EB646A849844}"/>
              </a:ext>
            </a:extLst>
          </p:cNvPr>
          <p:cNvSpPr>
            <a:spLocks noGrp="1"/>
          </p:cNvSpPr>
          <p:nvPr>
            <p:ph type="title"/>
          </p:nvPr>
        </p:nvSpPr>
        <p:spPr/>
        <p:txBody>
          <a:bodyPr/>
          <a:lstStyle/>
          <a:p>
            <a:r>
              <a:rPr lang="et-EE" dirty="0" err="1"/>
              <a:t>Euribor</a:t>
            </a:r>
            <a:r>
              <a:rPr lang="et-EE" dirty="0"/>
              <a:t> peaks varsti tippu jõudma</a:t>
            </a:r>
          </a:p>
        </p:txBody>
      </p:sp>
      <p:sp>
        <p:nvSpPr>
          <p:cNvPr id="5" name="Date Placeholder 4">
            <a:extLst>
              <a:ext uri="{FF2B5EF4-FFF2-40B4-BE49-F238E27FC236}">
                <a16:creationId xmlns:a16="http://schemas.microsoft.com/office/drawing/2014/main" id="{7C3625A8-1153-4497-85B0-D3A32C7CB95F}"/>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0DEA0B08-1FBB-44FE-9B62-E792AD8026E6}"/>
              </a:ext>
            </a:extLst>
          </p:cNvPr>
          <p:cNvSpPr>
            <a:spLocks noGrp="1"/>
          </p:cNvSpPr>
          <p:nvPr>
            <p:ph type="sldNum" sz="quarter" idx="12"/>
          </p:nvPr>
        </p:nvSpPr>
        <p:spPr/>
        <p:txBody>
          <a:bodyPr/>
          <a:lstStyle/>
          <a:p>
            <a:fld id="{24C8C45C-947F-4981-8B3F-4F32E973C901}" type="slidenum">
              <a:rPr lang="en-GB" smtClean="0"/>
              <a:t>8</a:t>
            </a:fld>
            <a:endParaRPr lang="en-GB" dirty="0"/>
          </a:p>
        </p:txBody>
      </p:sp>
      <p:graphicFrame>
        <p:nvGraphicFramePr>
          <p:cNvPr id="13" name="Content Placeholder 10">
            <a:extLst>
              <a:ext uri="{FF2B5EF4-FFF2-40B4-BE49-F238E27FC236}">
                <a16:creationId xmlns:a16="http://schemas.microsoft.com/office/drawing/2014/main" id="{377FDCCC-F28A-4838-9E8C-A0F032EF57C6}"/>
              </a:ext>
            </a:extLst>
          </p:cNvPr>
          <p:cNvGraphicFramePr>
            <a:graphicFrameLocks noGrp="1" noChangeAspect="1"/>
          </p:cNvGraphicFramePr>
          <p:nvPr>
            <p:ph sz="half" idx="1"/>
            <p:extLst>
              <p:ext uri="{D42A27DB-BD31-4B8C-83A1-F6EECF244321}">
                <p14:modId xmlns:p14="http://schemas.microsoft.com/office/powerpoint/2010/main" val="2115714086"/>
              </p:ext>
            </p:extLst>
          </p:nvPr>
        </p:nvGraphicFramePr>
        <p:xfrm>
          <a:off x="825500" y="1881144"/>
          <a:ext cx="5037137" cy="3965575"/>
        </p:xfrm>
        <a:graphic>
          <a:graphicData uri="http://schemas.openxmlformats.org/presentationml/2006/ole">
            <mc:AlternateContent xmlns:mc="http://schemas.openxmlformats.org/markup-compatibility/2006">
              <mc:Choice xmlns:v="urn:schemas-microsoft-com:vml" Requires="v">
                <p:oleObj name="Macrobond document" r:id="rId2" imgW="5037667" imgH="3965677" progId="Mbnd.mbnd">
                  <p:embed/>
                </p:oleObj>
              </mc:Choice>
              <mc:Fallback>
                <p:oleObj name="Macrobond document" r:id="rId2" imgW="5037667" imgH="3965677" progId="Mbnd.mbnd">
                  <p:embed/>
                  <p:pic>
                    <p:nvPicPr>
                      <p:cNvPr id="13" name="Content Placeholder 10">
                        <a:extLst>
                          <a:ext uri="{FF2B5EF4-FFF2-40B4-BE49-F238E27FC236}">
                            <a16:creationId xmlns:a16="http://schemas.microsoft.com/office/drawing/2014/main" id="{377FDCCC-F28A-4838-9E8C-A0F032EF57C6}"/>
                          </a:ext>
                        </a:extLst>
                      </p:cNvPr>
                      <p:cNvPicPr/>
                      <p:nvPr/>
                    </p:nvPicPr>
                    <p:blipFill>
                      <a:blip r:embed="rId3"/>
                      <a:stretch>
                        <a:fillRect/>
                      </a:stretch>
                    </p:blipFill>
                    <p:spPr>
                      <a:xfrm>
                        <a:off x="825500" y="1881144"/>
                        <a:ext cx="5037137" cy="3965575"/>
                      </a:xfrm>
                      <a:prstGeom prst="rect">
                        <a:avLst/>
                      </a:prstGeom>
                    </p:spPr>
                  </p:pic>
                </p:oleObj>
              </mc:Fallback>
            </mc:AlternateContent>
          </a:graphicData>
        </a:graphic>
      </p:graphicFrame>
      <p:graphicFrame>
        <p:nvGraphicFramePr>
          <p:cNvPr id="8" name="Content Placeholder 7">
            <a:extLst>
              <a:ext uri="{FF2B5EF4-FFF2-40B4-BE49-F238E27FC236}">
                <a16:creationId xmlns:a16="http://schemas.microsoft.com/office/drawing/2014/main" id="{1EE21AA7-A475-6461-6D1F-ABA2E956D52C}"/>
              </a:ext>
            </a:extLst>
          </p:cNvPr>
          <p:cNvGraphicFramePr>
            <a:graphicFrameLocks noGrp="1" noChangeAspect="1"/>
          </p:cNvGraphicFramePr>
          <p:nvPr>
            <p:ph sz="half" idx="2"/>
            <p:extLst>
              <p:ext uri="{D42A27DB-BD31-4B8C-83A1-F6EECF244321}">
                <p14:modId xmlns:p14="http://schemas.microsoft.com/office/powerpoint/2010/main" val="2605254793"/>
              </p:ext>
            </p:extLst>
          </p:nvPr>
        </p:nvGraphicFramePr>
        <p:xfrm>
          <a:off x="6329363" y="1870075"/>
          <a:ext cx="5038725" cy="3962400"/>
        </p:xfrm>
        <a:graphic>
          <a:graphicData uri="http://schemas.openxmlformats.org/presentationml/2006/ole">
            <mc:AlternateContent xmlns:mc="http://schemas.openxmlformats.org/markup-compatibility/2006">
              <mc:Choice xmlns:v="urn:schemas-microsoft-com:vml" Requires="v">
                <p:oleObj name="Macrobond document" r:id="rId4" imgW="5041625" imgH="3965677" progId="Mbnd.mbnd">
                  <p:embed/>
                </p:oleObj>
              </mc:Choice>
              <mc:Fallback>
                <p:oleObj name="Macrobond document" r:id="rId4" imgW="5041625" imgH="3965677" progId="Mbnd.mbnd">
                  <p:embed/>
                  <p:pic>
                    <p:nvPicPr>
                      <p:cNvPr id="8" name="Content Placeholder 7">
                        <a:extLst>
                          <a:ext uri="{FF2B5EF4-FFF2-40B4-BE49-F238E27FC236}">
                            <a16:creationId xmlns:a16="http://schemas.microsoft.com/office/drawing/2014/main" id="{1EE21AA7-A475-6461-6D1F-ABA2E956D52C}"/>
                          </a:ext>
                        </a:extLst>
                      </p:cNvPr>
                      <p:cNvPicPr/>
                      <p:nvPr/>
                    </p:nvPicPr>
                    <p:blipFill>
                      <a:blip r:embed="rId5"/>
                      <a:stretch>
                        <a:fillRect/>
                      </a:stretch>
                    </p:blipFill>
                    <p:spPr>
                      <a:xfrm>
                        <a:off x="6329363" y="1870075"/>
                        <a:ext cx="5038725" cy="3962400"/>
                      </a:xfrm>
                      <a:prstGeom prst="rect">
                        <a:avLst/>
                      </a:prstGeom>
                    </p:spPr>
                  </p:pic>
                </p:oleObj>
              </mc:Fallback>
            </mc:AlternateContent>
          </a:graphicData>
        </a:graphic>
      </p:graphicFrame>
    </p:spTree>
    <p:extLst>
      <p:ext uri="{BB962C8B-B14F-4D97-AF65-F5344CB8AC3E}">
        <p14:creationId xmlns:p14="http://schemas.microsoft.com/office/powerpoint/2010/main" val="2554656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B34A0F-F520-44FD-BDBB-E4D4FF7F06D2}"/>
              </a:ext>
            </a:extLst>
          </p:cNvPr>
          <p:cNvSpPr>
            <a:spLocks noGrp="1"/>
          </p:cNvSpPr>
          <p:nvPr>
            <p:ph type="body" sz="quarter" idx="13"/>
          </p:nvPr>
        </p:nvSpPr>
        <p:spPr>
          <a:xfrm>
            <a:off x="813699" y="2054850"/>
            <a:ext cx="4312904" cy="720000"/>
          </a:xfrm>
        </p:spPr>
        <p:txBody>
          <a:bodyPr/>
          <a:lstStyle/>
          <a:p>
            <a:r>
              <a:rPr lang="et-EE" sz="4000" dirty="0">
                <a:latin typeface="+mj-lt"/>
              </a:rPr>
              <a:t>Eesti majandus</a:t>
            </a:r>
          </a:p>
        </p:txBody>
      </p:sp>
      <p:sp>
        <p:nvSpPr>
          <p:cNvPr id="5" name="Date Placeholder 4">
            <a:extLst>
              <a:ext uri="{FF2B5EF4-FFF2-40B4-BE49-F238E27FC236}">
                <a16:creationId xmlns:a16="http://schemas.microsoft.com/office/drawing/2014/main" id="{190DD432-2946-4F54-B608-ADE49384FBA8}"/>
              </a:ext>
            </a:extLst>
          </p:cNvPr>
          <p:cNvSpPr>
            <a:spLocks noGrp="1"/>
          </p:cNvSpPr>
          <p:nvPr>
            <p:ph type="dt" sz="half" idx="10"/>
          </p:nvPr>
        </p:nvSpPr>
        <p:spPr/>
        <p:txBody>
          <a:bodyPr/>
          <a:lstStyle/>
          <a:p>
            <a:endParaRPr lang="en-GB" dirty="0"/>
          </a:p>
        </p:txBody>
      </p:sp>
      <p:sp>
        <p:nvSpPr>
          <p:cNvPr id="6" name="Slide Number Placeholder 5">
            <a:extLst>
              <a:ext uri="{FF2B5EF4-FFF2-40B4-BE49-F238E27FC236}">
                <a16:creationId xmlns:a16="http://schemas.microsoft.com/office/drawing/2014/main" id="{A53D7ED9-7E8F-4F62-81C5-F8027B248D65}"/>
              </a:ext>
            </a:extLst>
          </p:cNvPr>
          <p:cNvSpPr>
            <a:spLocks noGrp="1"/>
          </p:cNvSpPr>
          <p:nvPr>
            <p:ph type="sldNum" sz="quarter" idx="12"/>
          </p:nvPr>
        </p:nvSpPr>
        <p:spPr/>
        <p:txBody>
          <a:bodyPr/>
          <a:lstStyle/>
          <a:p>
            <a:fld id="{24C8C45C-947F-4981-8B3F-4F32E973C901}" type="slidenum">
              <a:rPr lang="en-GB" smtClean="0"/>
              <a:pPr/>
              <a:t>9</a:t>
            </a:fld>
            <a:endParaRPr lang="en-GB" dirty="0"/>
          </a:p>
        </p:txBody>
      </p:sp>
      <p:pic>
        <p:nvPicPr>
          <p:cNvPr id="8" name="Picture Placeholder 7">
            <a:extLst>
              <a:ext uri="{FF2B5EF4-FFF2-40B4-BE49-F238E27FC236}">
                <a16:creationId xmlns:a16="http://schemas.microsoft.com/office/drawing/2014/main" id="{63AF86D7-927B-4B5B-BB8A-8387061CA230}"/>
              </a:ext>
            </a:extLst>
          </p:cNvPr>
          <p:cNvPicPr>
            <a:picLocks noGrp="1" noChangeAspect="1"/>
          </p:cNvPicPr>
          <p:nvPr>
            <p:ph type="pic" sz="quarter" idx="15"/>
          </p:nvPr>
        </p:nvPicPr>
        <p:blipFill>
          <a:blip r:embed="rId2"/>
          <a:srcRect t="5500" b="5500"/>
          <a:stretch/>
        </p:blipFill>
        <p:spPr>
          <a:xfrm>
            <a:off x="2879725" y="1332000"/>
            <a:ext cx="9312275" cy="5526000"/>
          </a:xfrm>
        </p:spPr>
      </p:pic>
    </p:spTree>
    <p:extLst>
      <p:ext uri="{BB962C8B-B14F-4D97-AF65-F5344CB8AC3E}">
        <p14:creationId xmlns:p14="http://schemas.microsoft.com/office/powerpoint/2010/main" val="1923787642"/>
      </p:ext>
    </p:extLst>
  </p:cSld>
  <p:clrMapOvr>
    <a:masterClrMapping/>
  </p:clrMapOvr>
</p:sld>
</file>

<file path=ppt/theme/theme1.xml><?xml version="1.0" encoding="utf-8"?>
<a:theme xmlns:a="http://schemas.openxmlformats.org/drawingml/2006/main" name="Swedbank">
  <a:themeElements>
    <a:clrScheme name="Swedbank">
      <a:dk1>
        <a:srgbClr val="000000"/>
      </a:dk1>
      <a:lt1>
        <a:sysClr val="window" lastClr="FFFFFF"/>
      </a:lt1>
      <a:dk2>
        <a:srgbClr val="512B2B"/>
      </a:dk2>
      <a:lt2>
        <a:srgbClr val="FFFFFF"/>
      </a:lt2>
      <a:accent1>
        <a:srgbClr val="FF5F00"/>
      </a:accent1>
      <a:accent2>
        <a:srgbClr val="FDC92A"/>
      </a:accent2>
      <a:accent3>
        <a:srgbClr val="31A3AE"/>
      </a:accent3>
      <a:accent4>
        <a:srgbClr val="C5569A"/>
      </a:accent4>
      <a:accent5>
        <a:srgbClr val="FF9102"/>
      </a:accent5>
      <a:accent6>
        <a:srgbClr val="8ACDC3"/>
      </a:accent6>
      <a:hlink>
        <a:srgbClr val="FF5F00"/>
      </a:hlink>
      <a:folHlink>
        <a:srgbClr val="FDC92A"/>
      </a:folHlink>
    </a:clrScheme>
    <a:fontScheme name="Swedbank">
      <a:majorFont>
        <a:latin typeface="Swedbank Headline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spcBef>
            <a:spcPts val="800"/>
          </a:spcBef>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Bef>
            <a:spcPts val="800"/>
          </a:spcBef>
          <a:defRPr sz="2000" dirty="0" err="1" smtClean="0"/>
        </a:defPPr>
      </a:lstStyle>
    </a:txDef>
  </a:objectDefaults>
  <a:extraClrSchemeLst/>
  <a:custClrLst>
    <a:custClr name="White">
      <a:srgbClr val="FFFFFF"/>
    </a:custClr>
    <a:custClr name="Black">
      <a:srgbClr val="000000"/>
    </a:custClr>
    <a:custClr name="White">
      <a:srgbClr val="FFFFFF"/>
    </a:custClr>
    <a:custClr name="Bark">
      <a:srgbClr val="512B2B"/>
    </a:custClr>
    <a:custClr name="Swedbank Orange">
      <a:srgbClr val="FF5F00"/>
    </a:custClr>
    <a:custClr name="Pineapple">
      <a:srgbClr val="FDC92A"/>
    </a:custClr>
    <a:custClr name="Turquoise">
      <a:srgbClr val="31A3AE"/>
    </a:custClr>
    <a:custClr name="Lilac">
      <a:srgbClr val="C5569A"/>
    </a:custClr>
    <a:custClr name="Tangerine">
      <a:srgbClr val="FF9102"/>
    </a:custClr>
    <a:custClr name="Seafoam">
      <a:srgbClr val="8ACDC3"/>
    </a:custClr>
    <a:custClr>
      <a:srgbClr val="FFFFFF"/>
    </a:custClr>
    <a:custClr>
      <a:srgbClr val="FFFFFF"/>
    </a:custClr>
    <a:custClr>
      <a:srgbClr val="FFFFFF"/>
    </a:custClr>
    <a:custClr>
      <a:srgbClr val="FFFFFF"/>
    </a:custClr>
    <a:custClr name="Tangerine">
      <a:srgbClr val="FF9102"/>
    </a:custClr>
    <a:custClr>
      <a:srgbClr val="FFFFFF"/>
    </a:custClr>
    <a:custClr name="Aqua">
      <a:srgbClr val="BBEAD9"/>
    </a:custClr>
    <a:custClr name="Lavender">
      <a:srgbClr val="D28AC5"/>
    </a:custClr>
    <a:custClr>
      <a:srgbClr val="FFFFFF"/>
    </a:custClr>
    <a:custClr name="Aqua">
      <a:srgbClr val="BBEAD9"/>
    </a:custClr>
    <a:custClr>
      <a:srgbClr val="FFFFFF"/>
    </a:custClr>
    <a:custClr>
      <a:srgbClr val="FFFFFF"/>
    </a:custClr>
    <a:custClr>
      <a:srgbClr val="FFFFFF"/>
    </a:custClr>
    <a:custClr>
      <a:srgbClr val="FFFFFF"/>
    </a:custClr>
    <a:custClr name="Pineapple">
      <a:srgbClr val="FDC92A"/>
    </a:custClr>
    <a:custClr>
      <a:srgbClr val="FFFFFF"/>
    </a:custClr>
    <a:custClr name="Sky">
      <a:srgbClr val="DBF8ED"/>
    </a:custClr>
    <a:custClr name="Iris">
      <a:srgbClr val="F8DBF5"/>
    </a:custClr>
    <a:custClr>
      <a:srgbClr val="FFFFFF"/>
    </a:custClr>
    <a:custClr name="Sky">
      <a:srgbClr val="DBF8ED"/>
    </a:custClr>
    <a:custClr>
      <a:srgbClr val="FFFFFF"/>
    </a:custClr>
    <a:custClr>
      <a:srgbClr val="FFFFFF"/>
    </a:custClr>
    <a:custClr>
      <a:srgbClr val="FFFFFF"/>
    </a:custClr>
    <a:custClr>
      <a:srgbClr val="FFFFFF"/>
    </a:custClr>
    <a:custClr name="Peach">
      <a:srgbClr val="FFF1CD"/>
    </a:custClr>
    <a:custClr>
      <a:srgbClr val="FFFFFF"/>
    </a:custClr>
    <a:custClr name="Mist">
      <a:srgbClr val="EBF9F3"/>
    </a:custClr>
    <a:custClr name="Rose">
      <a:srgbClr val="FFECFF"/>
    </a:custClr>
    <a:custClr>
      <a:srgbClr val="FFFFFF"/>
    </a:custClr>
    <a:custClr name="Mist">
      <a:srgbClr val="EBF9F3"/>
    </a:custClr>
    <a:custClr>
      <a:srgbClr val="FFFFFF"/>
    </a:custClr>
    <a:custClr>
      <a:srgbClr val="FFFFFF"/>
    </a:custClr>
    <a:custClr>
      <a:srgbClr val="FFFFFF"/>
    </a:custClr>
    <a:custClr>
      <a:srgbClr val="FFFFFF"/>
    </a:custClr>
    <a:custClr name="Apricot">
      <a:srgbClr val="FAEFE5"/>
    </a:custClr>
    <a:custClr>
      <a:srgbClr val="FFFFFF"/>
    </a:custClr>
    <a:custClr name="Teal">
      <a:srgbClr val="257886"/>
    </a:custClr>
    <a:custClr name="Tulip">
      <a:srgbClr val="990066"/>
    </a:custClr>
    <a:custClr>
      <a:srgbClr val="FFFFFF"/>
    </a:custClr>
    <a:custClr name="Teal">
      <a:srgbClr val="257886"/>
    </a:custClr>
  </a:custClrLst>
  <a:extLst>
    <a:ext uri="{05A4C25C-085E-4340-85A3-A5531E510DB2}">
      <thm15:themeFamily xmlns:thm15="http://schemas.microsoft.com/office/thememl/2012/main" name="MR PPT Widescreen Template.potx" id="{C46D41FA-00FB-4A84-AC58-457D026ECBFF}" vid="{49898C31-3C9C-4402-BCC7-66BE4E8F6BE7}"/>
    </a:ext>
  </a:extLst>
</a:theme>
</file>

<file path=ppt/theme/theme2.xml><?xml version="1.0" encoding="utf-8"?>
<a:theme xmlns:a="http://schemas.openxmlformats.org/drawingml/2006/main" name="Office-tema">
  <a:themeElements>
    <a:clrScheme name="Swedbank">
      <a:dk1>
        <a:srgbClr val="000000"/>
      </a:dk1>
      <a:lt1>
        <a:sysClr val="window" lastClr="FFFFFF"/>
      </a:lt1>
      <a:dk2>
        <a:srgbClr val="512B2B"/>
      </a:dk2>
      <a:lt2>
        <a:srgbClr val="FFFFFF"/>
      </a:lt2>
      <a:accent1>
        <a:srgbClr val="FF5F00"/>
      </a:accent1>
      <a:accent2>
        <a:srgbClr val="FDC92A"/>
      </a:accent2>
      <a:accent3>
        <a:srgbClr val="31A3AE"/>
      </a:accent3>
      <a:accent4>
        <a:srgbClr val="C5569A"/>
      </a:accent4>
      <a:accent5>
        <a:srgbClr val="FF9102"/>
      </a:accent5>
      <a:accent6>
        <a:srgbClr val="8ACDC3"/>
      </a:accent6>
      <a:hlink>
        <a:srgbClr val="FF5F00"/>
      </a:hlink>
      <a:folHlink>
        <a:srgbClr val="FDC92A"/>
      </a:folHlink>
    </a:clrScheme>
    <a:fontScheme name="Swedbank">
      <a:majorFont>
        <a:latin typeface="Swedbank Headline Black"/>
        <a:ea typeface=""/>
        <a:cs typeface=""/>
      </a:majorFont>
      <a:minorFont>
        <a:latin typeface="Roboto"/>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Black">
      <a:srgbClr val="000000"/>
    </a:custClr>
    <a:custClr name="White">
      <a:srgbClr val="FFFFFF"/>
    </a:custClr>
    <a:custClr name="Bark">
      <a:srgbClr val="512B2B"/>
    </a:custClr>
    <a:custClr name="Swedbank Orange">
      <a:srgbClr val="FF5F00"/>
    </a:custClr>
    <a:custClr name="Pineapple">
      <a:srgbClr val="FDC92A"/>
    </a:custClr>
    <a:custClr name="Turquoise">
      <a:srgbClr val="31A3AE"/>
    </a:custClr>
    <a:custClr name="Lilac">
      <a:srgbClr val="C5569A"/>
    </a:custClr>
    <a:custClr name="Tangerine">
      <a:srgbClr val="FF9102"/>
    </a:custClr>
    <a:custClr name="Seafoam">
      <a:srgbClr val="8ACDC3"/>
    </a:custClr>
    <a:custClr>
      <a:srgbClr val="FFFFFF"/>
    </a:custClr>
    <a:custClr>
      <a:srgbClr val="FFFFFF"/>
    </a:custClr>
    <a:custClr>
      <a:srgbClr val="FFFFFF"/>
    </a:custClr>
    <a:custClr>
      <a:srgbClr val="FFFFFF"/>
    </a:custClr>
    <a:custClr name="Tangerine">
      <a:srgbClr val="FF9102"/>
    </a:custClr>
    <a:custClr>
      <a:srgbClr val="FFFFFF"/>
    </a:custClr>
    <a:custClr name="Aqua">
      <a:srgbClr val="BBEAD9"/>
    </a:custClr>
    <a:custClr name="Lavender">
      <a:srgbClr val="D28AC5"/>
    </a:custClr>
    <a:custClr>
      <a:srgbClr val="FFFFFF"/>
    </a:custClr>
    <a:custClr name="Aqua">
      <a:srgbClr val="BBEAD9"/>
    </a:custClr>
    <a:custClr>
      <a:srgbClr val="FFFFFF"/>
    </a:custClr>
    <a:custClr>
      <a:srgbClr val="FFFFFF"/>
    </a:custClr>
    <a:custClr>
      <a:srgbClr val="FFFFFF"/>
    </a:custClr>
    <a:custClr>
      <a:srgbClr val="FFFFFF"/>
    </a:custClr>
    <a:custClr name="Pineapple">
      <a:srgbClr val="FDC92A"/>
    </a:custClr>
    <a:custClr>
      <a:srgbClr val="FFFFFF"/>
    </a:custClr>
    <a:custClr name="Sky">
      <a:srgbClr val="DBF8ED"/>
    </a:custClr>
    <a:custClr name="Iris">
      <a:srgbClr val="F8DBF5"/>
    </a:custClr>
    <a:custClr>
      <a:srgbClr val="FFFFFF"/>
    </a:custClr>
    <a:custClr name="Sky">
      <a:srgbClr val="DBF8ED"/>
    </a:custClr>
    <a:custClr>
      <a:srgbClr val="FFFFFF"/>
    </a:custClr>
    <a:custClr>
      <a:srgbClr val="FFFFFF"/>
    </a:custClr>
    <a:custClr>
      <a:srgbClr val="FFFFFF"/>
    </a:custClr>
    <a:custClr>
      <a:srgbClr val="FFFFFF"/>
    </a:custClr>
    <a:custClr name="Peach">
      <a:srgbClr val="FFF1CD"/>
    </a:custClr>
    <a:custClr>
      <a:srgbClr val="FFFFFF"/>
    </a:custClr>
    <a:custClr name="Mist">
      <a:srgbClr val="EBF9F3"/>
    </a:custClr>
    <a:custClr name="Rose">
      <a:srgbClr val="FFECFF"/>
    </a:custClr>
    <a:custClr>
      <a:srgbClr val="FFFFFF"/>
    </a:custClr>
    <a:custClr name="Mist">
      <a:srgbClr val="EBF9F3"/>
    </a:custClr>
    <a:custClr>
      <a:srgbClr val="FFFFFF"/>
    </a:custClr>
    <a:custClr>
      <a:srgbClr val="FFFFFF"/>
    </a:custClr>
    <a:custClr>
      <a:srgbClr val="FFFFFF"/>
    </a:custClr>
    <a:custClr>
      <a:srgbClr val="FFFFFF"/>
    </a:custClr>
    <a:custClr name="Apricot">
      <a:srgbClr val="FAEFE5"/>
    </a:custClr>
    <a:custClr>
      <a:srgbClr val="FFFFFF"/>
    </a:custClr>
    <a:custClr name="Teal">
      <a:srgbClr val="257886"/>
    </a:custClr>
    <a:custClr name="Tulip">
      <a:srgbClr val="990066"/>
    </a:custClr>
    <a:custClr>
      <a:srgbClr val="FFFFFF"/>
    </a:custClr>
    <a:custClr name="Teal">
      <a:srgbClr val="257886"/>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wedbank">
      <a:dk1>
        <a:srgbClr val="000000"/>
      </a:dk1>
      <a:lt1>
        <a:sysClr val="window" lastClr="FFFFFF"/>
      </a:lt1>
      <a:dk2>
        <a:srgbClr val="512B2B"/>
      </a:dk2>
      <a:lt2>
        <a:srgbClr val="FFFFFF"/>
      </a:lt2>
      <a:accent1>
        <a:srgbClr val="FF5F00"/>
      </a:accent1>
      <a:accent2>
        <a:srgbClr val="FDC92A"/>
      </a:accent2>
      <a:accent3>
        <a:srgbClr val="31A3AE"/>
      </a:accent3>
      <a:accent4>
        <a:srgbClr val="C5569A"/>
      </a:accent4>
      <a:accent5>
        <a:srgbClr val="FF9102"/>
      </a:accent5>
      <a:accent6>
        <a:srgbClr val="8ACDC3"/>
      </a:accent6>
      <a:hlink>
        <a:srgbClr val="FF5F00"/>
      </a:hlink>
      <a:folHlink>
        <a:srgbClr val="FDC92A"/>
      </a:folHlink>
    </a:clrScheme>
    <a:fontScheme name="Swedbank">
      <a:majorFont>
        <a:latin typeface="Swedbank Headline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Black">
      <a:srgbClr val="000000"/>
    </a:custClr>
    <a:custClr name="White">
      <a:srgbClr val="FFFFFF"/>
    </a:custClr>
    <a:custClr name="Bark">
      <a:srgbClr val="512B2B"/>
    </a:custClr>
    <a:custClr name="Swedbank Orange">
      <a:srgbClr val="FF5F00"/>
    </a:custClr>
    <a:custClr name="Pineapple">
      <a:srgbClr val="FDC92A"/>
    </a:custClr>
    <a:custClr name="Turquoise">
      <a:srgbClr val="31A3AE"/>
    </a:custClr>
    <a:custClr name="Lilac">
      <a:srgbClr val="C5569A"/>
    </a:custClr>
    <a:custClr name="Tangerine">
      <a:srgbClr val="FF9102"/>
    </a:custClr>
    <a:custClr name="Seafoam">
      <a:srgbClr val="8ACDC3"/>
    </a:custClr>
    <a:custClr>
      <a:srgbClr val="FFFFFF"/>
    </a:custClr>
    <a:custClr>
      <a:srgbClr val="FFFFFF"/>
    </a:custClr>
    <a:custClr>
      <a:srgbClr val="FFFFFF"/>
    </a:custClr>
    <a:custClr>
      <a:srgbClr val="FFFFFF"/>
    </a:custClr>
    <a:custClr name="Tangerine">
      <a:srgbClr val="FF9102"/>
    </a:custClr>
    <a:custClr>
      <a:srgbClr val="FFFFFF"/>
    </a:custClr>
    <a:custClr name="Aqua">
      <a:srgbClr val="BBEAD9"/>
    </a:custClr>
    <a:custClr name="Lavender">
      <a:srgbClr val="D28AC5"/>
    </a:custClr>
    <a:custClr>
      <a:srgbClr val="FFFFFF"/>
    </a:custClr>
    <a:custClr name="Aqua">
      <a:srgbClr val="BBEAD9"/>
    </a:custClr>
    <a:custClr>
      <a:srgbClr val="FFFFFF"/>
    </a:custClr>
    <a:custClr>
      <a:srgbClr val="FFFFFF"/>
    </a:custClr>
    <a:custClr>
      <a:srgbClr val="FFFFFF"/>
    </a:custClr>
    <a:custClr>
      <a:srgbClr val="FFFFFF"/>
    </a:custClr>
    <a:custClr name="Pineapple">
      <a:srgbClr val="FDC92A"/>
    </a:custClr>
    <a:custClr>
      <a:srgbClr val="FFFFFF"/>
    </a:custClr>
    <a:custClr name="Sky">
      <a:srgbClr val="DBF8ED"/>
    </a:custClr>
    <a:custClr name="Iris">
      <a:srgbClr val="F8DBF5"/>
    </a:custClr>
    <a:custClr>
      <a:srgbClr val="FFFFFF"/>
    </a:custClr>
    <a:custClr name="Sky">
      <a:srgbClr val="DBF8ED"/>
    </a:custClr>
    <a:custClr>
      <a:srgbClr val="FFFFFF"/>
    </a:custClr>
    <a:custClr>
      <a:srgbClr val="FFFFFF"/>
    </a:custClr>
    <a:custClr>
      <a:srgbClr val="FFFFFF"/>
    </a:custClr>
    <a:custClr>
      <a:srgbClr val="FFFFFF"/>
    </a:custClr>
    <a:custClr name="Peach">
      <a:srgbClr val="FFF1CD"/>
    </a:custClr>
    <a:custClr>
      <a:srgbClr val="FFFFFF"/>
    </a:custClr>
    <a:custClr name="Mist">
      <a:srgbClr val="EBF9F3"/>
    </a:custClr>
    <a:custClr name="Rose">
      <a:srgbClr val="FFECFF"/>
    </a:custClr>
    <a:custClr>
      <a:srgbClr val="FFFFFF"/>
    </a:custClr>
    <a:custClr name="Mist">
      <a:srgbClr val="EBF9F3"/>
    </a:custClr>
    <a:custClr>
      <a:srgbClr val="FFFFFF"/>
    </a:custClr>
    <a:custClr>
      <a:srgbClr val="FFFFFF"/>
    </a:custClr>
    <a:custClr>
      <a:srgbClr val="FFFFFF"/>
    </a:custClr>
    <a:custClr>
      <a:srgbClr val="FFFFFF"/>
    </a:custClr>
    <a:custClr name="Apricot">
      <a:srgbClr val="FAEFE5"/>
    </a:custClr>
    <a:custClr>
      <a:srgbClr val="FFFFFF"/>
    </a:custClr>
    <a:custClr name="Teal">
      <a:srgbClr val="257886"/>
    </a:custClr>
    <a:custClr name="Tulip">
      <a:srgbClr val="990066"/>
    </a:custClr>
    <a:custClr>
      <a:srgbClr val="FFFFFF"/>
    </a:custClr>
    <a:custClr name="Teal">
      <a:srgbClr val="257886"/>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documentContentValidatorConfiguration":{"enableDocumentContentValidator":false,"documentContentValidatorVersion":0},"elementsMetadata":[],"slideId":"637510499333422065","enableDocumentContentUpdater":true,"version":"1.2"}]]></TemplafySlideTemplateConfiguration>
</file>

<file path=customXml/item10.xml><?xml version="1.0" encoding="utf-8"?>
<TemplafySlideTemplateConfiguration><![CDATA[{"elementsMetadata":[],"documentContentValidatorConfiguration":{"enableDocumentContentValidator":false,"documentContentValidatorVersion":0},"slideId":"636923061718326079","enableDocumentContentUpdater":true,"version":"1.2"}]]></TemplafySlideTemplateConfiguration>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TemplafySlideTemplateConfiguration><![CDATA[{"documentContentValidatorConfiguration":{"enableDocumentContentValidator":false,"documentContentValidatorVersion":0},"elementsMetadata":[],"slideId":"637510499331078247","enableDocumentContentUpdater":true,"version":"1.2"}]]></TemplafySlideTemplateConfiguration>
</file>

<file path=customXml/item13.xml><?xml version="1.0" encoding="utf-8"?>
<TemplafySlideTemplateConfiguration><![CDATA[{"elementsMetadata":[],"documentContentValidatorConfiguration":{"enableDocumentContentValidator":false,"documentContentValidatorVersion":0},"slideId":"636923061718326080","enableDocumentContentUpdater":true,"version":"1.2"}]]></TemplafySlideTemplate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mso-contentType ?>
<FormTemplates xmlns="http://schemas.microsoft.com/sharepoint/v3/contenttype/forms">
  <Display>DocumentLibraryForm</Display>
  <Edit>DocumentLibraryForm</Edit>
  <New>DocumentLibraryForm</New>
</FormTemplates>
</file>

<file path=customXml/item17.xml><?xml version="1.0" encoding="utf-8"?>
<TemplafyFormConfiguration><![CDATA[{"formFields":[{"dataSource":"InformationClasses","displayColumn":"term","filter":{"column":"language","otherFieldName":"Language","fullyQualifiedOtherFieldName":"Language","otherFieldColumn":"iana","formReference":"userProfile","operator":"equals"},"hideIfNoUserInteractionRequired":false,"distinct":true,"required":false,"autoSelectFirstOption":false,"helpTexts":{"prefix":"","postfix":"Select which information your template should have in the drop down menu"},"spacing":{},"type":"dropDown","name":"InformationClasses","label":"Classification","fullyQualifiedName":"InformationClasses"},{"required":false,"placeholder":"","lines":0,"helpTexts":{"prefix":"","postfix":"Define who has access"},"spacing":{},"type":"textBox","name":"RestrictedAccess","label":"Restricted to (only visible when state \"Confidential\")","fullyQualifiedName":"RestrictedAccess"}],"formDataEntries":[]}]]></TemplafyFormConfiguration>
</file>

<file path=customXml/item18.xml><?xml version="1.0" encoding="utf-8"?>
<TemplafySlideTemplateConfiguration><![CDATA[{"documentContentValidatorConfiguration":{"enableDocumentContentValidator":false,"documentContentValidatorVersion":0},"elementsMetadata":[],"slideId":"637510499333422065","enableDocumentContentUpdater":true,"version":"1.2"}]]></TemplafySlideTemplateConfiguration>
</file>

<file path=customXml/item19.xml><?xml version="1.0" encoding="utf-8"?>
<TemplafySlideTemplateConfiguration><![CDATA[{"documentContentValidatorConfiguration":{"enableDocumentContentValidator":false,"documentContentValidatorVersion":0},"elementsMetadata":[],"slideId":"637510499333422066","enableDocumentContentUpdater":true,"version":"1.2"}]]></TemplafySlideTemplateConfiguration>
</file>

<file path=customXml/item2.xml><?xml version="1.0" encoding="utf-8"?>
<TemplafySlideFormConfiguration><![CDATA[{"formFields":[],"formDataEntries":[]}]]></TemplafySlideFormConfiguration>
</file>

<file path=customXml/item20.xml><?xml version="1.0" encoding="utf-8"?>
<TemplafyTemplateConfiguration><![CDATA[{"elementsMetadata":[],"transformationConfigurations":[],"templateName":"New Swedbank standard","templateDescription":"","enableDocumentContentUpdater":true,"version":"1.2"}]]></TemplafyTemplateConfiguration>
</file>

<file path=customXml/item21.xml><?xml version="1.0" encoding="utf-8"?>
<TemplafySlideFormConfiguration><![CDATA[{"formFields":[],"formDataEntries":[]}]]></TemplafySlideFormConfiguration>
</file>

<file path=customXml/item22.xml><?xml version="1.0" encoding="utf-8"?>
<TemplafySlideTemplateConfiguration><![CDATA[{"elementsMetadata":[],"documentContentValidatorConfiguration":{"enableDocumentContentValidator":false,"documentContentValidatorVersion":0},"slideId":"636923061718169580","enableDocumentContentUpdater":true,"version":"1.2"}]]></TemplafySlideTemplateConfiguration>
</file>

<file path=customXml/item23.xml><?xml version="1.0" encoding="utf-8"?>
<?mso-contentType ?>
<FormTemplates xmlns="http://schemas.microsoft.com/sharepoint/v3/contenttype/forms">
  <Display>DocumentLibraryForm</Display>
  <Edit>DocumentLibraryForm</Edit>
  <New>DocumentLibraryForm</New>
</FormTemplates>
</file>

<file path=customXml/item24.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1C54DBC781C340B501479F6532151D" ma:contentTypeVersion="6" ma:contentTypeDescription="" ma:contentTypeScope="" ma:versionID="e71ed4b63c079edf263fdb74873e7dc0">
  <xsd:schema xmlns:xsd="http://www.w3.org/2001/XMLSchema" xmlns:xs="http://www.w3.org/2001/XMLSchema" xmlns:p="http://schemas.microsoft.com/office/2006/metadata/properties" xmlns:ns2="f362dba5-5d37-4652-a0ee-70d399271059" targetNamespace="http://schemas.microsoft.com/office/2006/metadata/properties" ma:root="true" ma:fieldsID="aca37a4fc42c51614b7f71864b3c263e" ns2:_="">
    <xsd:import namespace="f362dba5-5d37-4652-a0ee-70d39927105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2dba5-5d37-4652-a0ee-70d39927105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6"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TemplafySlideTemplateConfiguration><![CDATA[{"documentContentValidatorConfiguration":{"enableDocumentContentValidator":false,"documentContentValidatorVersion":0},"elementsMetadata":[],"slideId":"637510499333422066","enableDocumentContentUpdater":true,"version":"1.2"}]]></TemplafySlideTemplate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F77DAE91-01AE-4C2F-8724-3EA13B8B0FE9}">
  <ds:schemaRefs/>
</ds:datastoreItem>
</file>

<file path=customXml/itemProps10.xml><?xml version="1.0" encoding="utf-8"?>
<ds:datastoreItem xmlns:ds="http://schemas.openxmlformats.org/officeDocument/2006/customXml" ds:itemID="{DF79D526-460F-485B-B49E-9961F42FEA3A}">
  <ds:schemaRefs/>
</ds:datastoreItem>
</file>

<file path=customXml/itemProps11.xml><?xml version="1.0" encoding="utf-8"?>
<ds:datastoreItem xmlns:ds="http://schemas.openxmlformats.org/officeDocument/2006/customXml" ds:itemID="{1CAFE086-0DAF-4380-B8AC-9EB0B0D3E7D0}">
  <ds:schemaRefs>
    <ds:schemaRef ds:uri="http://schemas.microsoft.com/sharepoint/v3/contenttype/forms"/>
  </ds:schemaRefs>
</ds:datastoreItem>
</file>

<file path=customXml/itemProps12.xml><?xml version="1.0" encoding="utf-8"?>
<ds:datastoreItem xmlns:ds="http://schemas.openxmlformats.org/officeDocument/2006/customXml" ds:itemID="{6A81695A-A543-49BA-A9C0-07C3AF8D6A3E}">
  <ds:schemaRefs/>
</ds:datastoreItem>
</file>

<file path=customXml/itemProps13.xml><?xml version="1.0" encoding="utf-8"?>
<ds:datastoreItem xmlns:ds="http://schemas.openxmlformats.org/officeDocument/2006/customXml" ds:itemID="{41F5F4FB-7D9B-44F7-8776-B62303AA1933}">
  <ds:schemaRefs/>
</ds:datastoreItem>
</file>

<file path=customXml/itemProps14.xml><?xml version="1.0" encoding="utf-8"?>
<ds:datastoreItem xmlns:ds="http://schemas.openxmlformats.org/officeDocument/2006/customXml" ds:itemID="{F816BB19-DE83-47A3-B71E-56382B336A95}">
  <ds:schemaRefs/>
</ds:datastoreItem>
</file>

<file path=customXml/itemProps15.xml><?xml version="1.0" encoding="utf-8"?>
<ds:datastoreItem xmlns:ds="http://schemas.openxmlformats.org/officeDocument/2006/customXml" ds:itemID="{EEE2063C-4384-492E-ABFE-9CE8BD6987AD}">
  <ds:schemaRefs/>
</ds:datastoreItem>
</file>

<file path=customXml/itemProps16.xml><?xml version="1.0" encoding="utf-8"?>
<ds:datastoreItem xmlns:ds="http://schemas.openxmlformats.org/officeDocument/2006/customXml" ds:itemID="{96042B4B-1EF6-4053-B35F-01C77365FE17}">
  <ds:schemaRefs>
    <ds:schemaRef ds:uri="http://schemas.microsoft.com/sharepoint/v3/contenttype/forms"/>
  </ds:schemaRefs>
</ds:datastoreItem>
</file>

<file path=customXml/itemProps17.xml><?xml version="1.0" encoding="utf-8"?>
<ds:datastoreItem xmlns:ds="http://schemas.openxmlformats.org/officeDocument/2006/customXml" ds:itemID="{C05AFAF4-26D2-47D7-AD40-001E0F864319}">
  <ds:schemaRefs/>
</ds:datastoreItem>
</file>

<file path=customXml/itemProps18.xml><?xml version="1.0" encoding="utf-8"?>
<ds:datastoreItem xmlns:ds="http://schemas.openxmlformats.org/officeDocument/2006/customXml" ds:itemID="{C3066B4C-5303-4975-BFCD-6D99804097D5}">
  <ds:schemaRefs/>
</ds:datastoreItem>
</file>

<file path=customXml/itemProps19.xml><?xml version="1.0" encoding="utf-8"?>
<ds:datastoreItem xmlns:ds="http://schemas.openxmlformats.org/officeDocument/2006/customXml" ds:itemID="{B5882FA9-EC36-4936-921D-68C5B3B8C00D}">
  <ds:schemaRefs/>
</ds:datastoreItem>
</file>

<file path=customXml/itemProps2.xml><?xml version="1.0" encoding="utf-8"?>
<ds:datastoreItem xmlns:ds="http://schemas.openxmlformats.org/officeDocument/2006/customXml" ds:itemID="{DE7625D9-0BC8-4863-A17E-7CC39C4CBBA1}">
  <ds:schemaRefs/>
</ds:datastoreItem>
</file>

<file path=customXml/itemProps20.xml><?xml version="1.0" encoding="utf-8"?>
<ds:datastoreItem xmlns:ds="http://schemas.openxmlformats.org/officeDocument/2006/customXml" ds:itemID="{4D844B81-EFC6-4042-9111-A511752BE28C}">
  <ds:schemaRefs/>
</ds:datastoreItem>
</file>

<file path=customXml/itemProps21.xml><?xml version="1.0" encoding="utf-8"?>
<ds:datastoreItem xmlns:ds="http://schemas.openxmlformats.org/officeDocument/2006/customXml" ds:itemID="{D1A4A1E3-3440-450C-898F-3A7B381A99A6}">
  <ds:schemaRefs/>
</ds:datastoreItem>
</file>

<file path=customXml/itemProps22.xml><?xml version="1.0" encoding="utf-8"?>
<ds:datastoreItem xmlns:ds="http://schemas.openxmlformats.org/officeDocument/2006/customXml" ds:itemID="{CDC7E3F5-B1C8-45CB-BD2A-B623689F6565}">
  <ds:schemaRefs/>
</ds:datastoreItem>
</file>

<file path=customXml/itemProps23.xml><?xml version="1.0" encoding="utf-8"?>
<ds:datastoreItem xmlns:ds="http://schemas.openxmlformats.org/officeDocument/2006/customXml" ds:itemID="{9F346780-814B-4B87-98C4-F7B462647977}">
  <ds:schemaRefs>
    <ds:schemaRef ds:uri="http://schemas.microsoft.com/sharepoint/v3/contenttype/forms"/>
  </ds:schemaRefs>
</ds:datastoreItem>
</file>

<file path=customXml/itemProps24.xml><?xml version="1.0" encoding="utf-8"?>
<ds:datastoreItem xmlns:ds="http://schemas.openxmlformats.org/officeDocument/2006/customXml" ds:itemID="{5326C39C-F144-48F7-95B0-722F55A23FC7}">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f362dba5-5d37-4652-a0ee-70d399271059"/>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06E44C53-2FD1-4F10-887D-8F70330F69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62dba5-5d37-4652-a0ee-70d3992710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D1522BA-6398-42E4-B3C5-64B2FEF84C51}">
  <ds:schemaRefs/>
</ds:datastoreItem>
</file>

<file path=customXml/itemProps5.xml><?xml version="1.0" encoding="utf-8"?>
<ds:datastoreItem xmlns:ds="http://schemas.openxmlformats.org/officeDocument/2006/customXml" ds:itemID="{2ACC7C35-5325-44B1-AF4F-B4D1005656AD}">
  <ds:schemaRefs/>
</ds:datastoreItem>
</file>

<file path=customXml/itemProps6.xml><?xml version="1.0" encoding="utf-8"?>
<ds:datastoreItem xmlns:ds="http://schemas.openxmlformats.org/officeDocument/2006/customXml" ds:itemID="{A76F1D50-0C75-4793-BEE2-2146EC23A61D}">
  <ds:schemaRefs>
    <ds:schemaRef ds:uri="http://schemas.microsoft.com/sharepoint/v3/contenttype/forms"/>
  </ds:schemaRefs>
</ds:datastoreItem>
</file>

<file path=customXml/itemProps7.xml><?xml version="1.0" encoding="utf-8"?>
<ds:datastoreItem xmlns:ds="http://schemas.openxmlformats.org/officeDocument/2006/customXml" ds:itemID="{6CC96C30-D1E1-4393-B0B6-DEBB3063FF33}">
  <ds:schemaRefs/>
</ds:datastoreItem>
</file>

<file path=customXml/itemProps8.xml><?xml version="1.0" encoding="utf-8"?>
<ds:datastoreItem xmlns:ds="http://schemas.openxmlformats.org/officeDocument/2006/customXml" ds:itemID="{31B3C002-F985-47AB-A872-1119CE963DC7}">
  <ds:schemaRefs/>
</ds:datastoreItem>
</file>

<file path=customXml/itemProps9.xml><?xml version="1.0" encoding="utf-8"?>
<ds:datastoreItem xmlns:ds="http://schemas.openxmlformats.org/officeDocument/2006/customXml" ds:itemID="{13948FD5-D387-4F9B-A90B-883F82EBF019}">
  <ds:schemaRefs/>
</ds:datastoreItem>
</file>

<file path=docProps/app.xml><?xml version="1.0" encoding="utf-8"?>
<Properties xmlns="http://schemas.openxmlformats.org/officeDocument/2006/extended-properties" xmlns:vt="http://schemas.openxmlformats.org/officeDocument/2006/docPropsVTypes">
  <Template>MR PPT Widescreen Template</Template>
  <TotalTime>7970</TotalTime>
  <Words>383</Words>
  <Application>Microsoft Office PowerPoint</Application>
  <PresentationFormat>Widescreen</PresentationFormat>
  <Paragraphs>82</Paragraphs>
  <Slides>29</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Roboto Light</vt:lpstr>
      <vt:lpstr>Roboto</vt:lpstr>
      <vt:lpstr>Arial</vt:lpstr>
      <vt:lpstr>Swedbank Headline Black</vt:lpstr>
      <vt:lpstr>Swedbank Headline Bold</vt:lpstr>
      <vt:lpstr>Roboto Medium</vt:lpstr>
      <vt:lpstr>Wingdings</vt:lpstr>
      <vt:lpstr>Swedbank</vt:lpstr>
      <vt:lpstr>Macrobond document</vt:lpstr>
      <vt:lpstr>Swedbanki majandusprognoos Swedbank Economic Outlook </vt:lpstr>
      <vt:lpstr>PowerPoint Presentation</vt:lpstr>
      <vt:lpstr>Euroopa ja USA majandused nõrgenevad</vt:lpstr>
      <vt:lpstr>Väiksem laenunõudlus mõjutab investeeringuid</vt:lpstr>
      <vt:lpstr>Rootsi ja Soome ehitus- ja kinnisvarasektori olukorra halvenemine on andnud löögi Eesti töötlevale tööstusele</vt:lpstr>
      <vt:lpstr>Põhjamaade majapidamised saavad tõusvate intressimääradega hakkama, kuid vähendavad tarbimist</vt:lpstr>
      <vt:lpstr>Euroopa Keskpank tõstab septembris intressimäärasid. Järgmise aasta esimesel poolel hakatakse langetama.</vt:lpstr>
      <vt:lpstr>Euribor peaks varsti tippu jõudma</vt:lpstr>
      <vt:lpstr>PowerPoint Presentation</vt:lpstr>
      <vt:lpstr>Eesti majanduse mahu vähenemine jätkub ka sel aastal</vt:lpstr>
      <vt:lpstr>Majandussektorite kindlustunne halveneb</vt:lpstr>
      <vt:lpstr>Tööstuse ja teenuste sektorid lähiajal olukorra paranemist ei oota</vt:lpstr>
      <vt:lpstr>Kiire hinnakasv on andnud löögi Eesti ekspordi konkurentesivõimele</vt:lpstr>
      <vt:lpstr>Ettevõtete kasumite kasv ja kasumlikkus taanduvad</vt:lpstr>
      <vt:lpstr>Kiiret inflatsiooni arvestades on majapidamiste hoiused tublisti alla pandeemiaeelset trendi kukkunud</vt:lpstr>
      <vt:lpstr>Eratarbimise maht väheneb, kuid rahalises väljenduses on kasv tugev olnud </vt:lpstr>
      <vt:lpstr>Eesti majandus jääb sel aastal langusesse</vt:lpstr>
      <vt:lpstr>PowerPoint Presentation</vt:lpstr>
      <vt:lpstr>Talv peaks tulema eelmisest kergem</vt:lpstr>
      <vt:lpstr>Nafta hind on allapoole liikunud</vt:lpstr>
      <vt:lpstr>Toiduainete hinnad peaksid stabiliseeruma</vt:lpstr>
      <vt:lpstr>Ostujõud taastub 2025. aastal</vt:lpstr>
      <vt:lpstr>Tööturu seis on endiselt hea</vt:lpstr>
      <vt:lpstr>Tööpuudus kasvab mõõdukalt</vt:lpstr>
      <vt:lpstr>Nõudlus uute töötajate järele on vähenenud</vt:lpstr>
      <vt:lpstr>Kokkuvõte:  </vt:lpstr>
      <vt:lpstr>PowerPoint Presentation</vt:lpstr>
      <vt:lpstr>PowerPoint Presentation</vt:lpstr>
      <vt:lpstr>PowerPoint Presentation</vt:lpstr>
    </vt:vector>
  </TitlesOfParts>
  <Company>Swedbank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Estonia</dc:title>
  <dc:creator>Tõnu Mertsina</dc:creator>
  <cp:lastModifiedBy>Evelin Kivilo-Paas</cp:lastModifiedBy>
  <cp:revision>420</cp:revision>
  <cp:lastPrinted>2023-04-25T06:31:52Z</cp:lastPrinted>
  <dcterms:created xsi:type="dcterms:W3CDTF">2021-08-10T15:36:01Z</dcterms:created>
  <dcterms:modified xsi:type="dcterms:W3CDTF">2023-08-23T06:19:03Z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2021-04-19T07:36:33.1201863Z</vt:lpwstr>
  </property>
  <property fmtid="{D5CDD505-2E9C-101B-9397-08002B2CF9AE}" pid="4" name="ContentTypeId">
    <vt:lpwstr>0x010100ED1C54DBC781C340B501479F6532151D</vt:lpwstr>
  </property>
</Properties>
</file>