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6E170634" w14:textId="77777777" w:rsidTr="00DE5712">
        <w:trPr>
          <w:trHeight w:hRule="exact" w:val="360"/>
        </w:trPr>
        <w:tc>
          <w:tcPr>
            <w:tcW w:w="10206" w:type="dxa"/>
            <w:gridSpan w:val="2"/>
            <w:tcMar>
              <w:left w:w="0" w:type="dxa"/>
            </w:tcMar>
          </w:tcPr>
          <w:p w14:paraId="79DAE1DC" w14:textId="77777777" w:rsidR="00DE5712" w:rsidRPr="00AB4F6E" w:rsidRDefault="00AB4F6E" w:rsidP="00DE5712">
            <w:pPr>
              <w:pStyle w:val="1stheading"/>
              <w:rPr>
                <w:lang w:val="et-EE"/>
              </w:rPr>
            </w:pPr>
            <w:bookmarkStart w:id="0" w:name="DISC_PLACEHOLDER"/>
            <w:r w:rsidRPr="00AB4F6E">
              <w:rPr>
                <w:lang w:val="et-EE"/>
              </w:rPr>
              <w:t>Taustteave</w:t>
            </w:r>
          </w:p>
          <w:p w14:paraId="5D179E0B"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0C0CDEE9" w14:textId="77777777" w:rsidTr="00F60515">
        <w:trPr>
          <w:cantSplit/>
          <w:trHeight w:val="4884"/>
        </w:trPr>
        <w:tc>
          <w:tcPr>
            <w:tcW w:w="10206" w:type="dxa"/>
            <w:gridSpan w:val="2"/>
            <w:tcMar>
              <w:left w:w="0" w:type="dxa"/>
            </w:tcMar>
          </w:tcPr>
          <w:p w14:paraId="0455DC8D" w14:textId="77777777" w:rsidR="00864CE9" w:rsidRPr="00AB4F6E" w:rsidRDefault="00AB4F6E" w:rsidP="00E845E2">
            <w:pPr>
              <w:pStyle w:val="HeadingDisclaimer"/>
              <w:spacing w:before="120"/>
              <w:rPr>
                <w:lang w:val="et-EE"/>
              </w:rPr>
            </w:pPr>
            <w:r w:rsidRPr="00AB4F6E">
              <w:rPr>
                <w:lang w:val="et-EE"/>
              </w:rPr>
              <w:t>Soovituste struktuur</w:t>
            </w:r>
          </w:p>
          <w:p w14:paraId="6CFAB0D0"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685E001D"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79374FBE"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59FB2BDA"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13CE1F8B"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659CC6B3"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4A7FAB80"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1EE32B9D"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6BCA589E"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667058002,Template_disc_eq_baltics_est.docx"/>
              <w:id w:val="871119721"/>
              <w:lock w:val="sdtLocked"/>
              <w:placeholder>
                <w:docPart w:val="949A2152D203455084899EC555E70826"/>
              </w:placeholder>
            </w:sdtPr>
            <w:sdtEndPr/>
            <w:sdtContent>
              <w:p w14:paraId="64D03EF3" w14:textId="77777777" w:rsidR="007D5E0A" w:rsidRDefault="00E10663">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20.05.2026</w:t>
                </w:r>
              </w:p>
            </w:sdtContent>
          </w:sdt>
          <w:sdt>
            <w:sdtPr>
              <w:rPr>
                <w:noProof/>
                <w:lang w:val="et-EE"/>
              </w:rPr>
              <w:tag w:val="Partners,OId851834525,DocTag1667058002,Template_disc_eq_baltics_est.docx"/>
              <w:id w:val="851834525"/>
              <w:lock w:val="sdtLocked"/>
            </w:sdtPr>
            <w:sdtEndPr/>
            <w:sdtContent>
              <w:p w14:paraId="240BD3DC"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7F611721" wp14:editId="4AC15A87">
                      <wp:extent cx="3697240" cy="1076437"/>
                      <wp:effectExtent l="0" t="0" r="0" b="0"/>
                      <wp:docPr id="60" name="tmp_1416_f5c7a96e-ddcf-4c71-8428-ab865127f92d43.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 name="tmp_1416_f5c7a96e-ddcf-4c71-8428-ab865127f92d43.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74CB61C1"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667058002,Template_disc_eq_baltics_est.docx"/>
            <w:id w:val="-1011057416"/>
            <w:lock w:val="sdtLocked"/>
          </w:sdtPr>
          <w:sdtEndPr>
            <w:rPr>
              <w:rStyle w:val="NormalChar"/>
            </w:rPr>
          </w:sdtEndPr>
          <w:sdtContent>
            <w:tc>
              <w:tcPr>
                <w:tcW w:w="4547" w:type="dxa"/>
              </w:tcPr>
              <w:p w14:paraId="39722A37"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76BACB86" wp14:editId="771ED5C1">
                      <wp:extent cx="1867678" cy="1266956"/>
                      <wp:effectExtent l="0" t="0" r="0" b="0"/>
                      <wp:docPr id="57" name="tmp_1416_f5c7a96e-ddcf-4c71-8428-ab865127f92d40.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tmp_1416_f5c7a96e-ddcf-4c71-8428-ab865127f92d40.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154C7EA9" w14:textId="77777777" w:rsidTr="00DE5712">
        <w:trPr>
          <w:trHeight w:val="374"/>
        </w:trPr>
        <w:tc>
          <w:tcPr>
            <w:tcW w:w="10206" w:type="dxa"/>
            <w:gridSpan w:val="2"/>
            <w:tcMar>
              <w:left w:w="0" w:type="dxa"/>
            </w:tcMar>
          </w:tcPr>
          <w:p w14:paraId="4CB6A108" w14:textId="77777777" w:rsidR="00864CE9" w:rsidRPr="00AB4F6E" w:rsidRDefault="00E10663"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667058002,Template_disc_eq_baltics_est.docx"/>
                <w:id w:val="-67567518"/>
                <w:lock w:val="sdtLocked"/>
                <w:placeholder>
                  <w:docPart w:val="F6EC81E6276B45F2BAE6A8469B83A668"/>
                </w:placeholder>
              </w:sdtPr>
              <w:sdtEndPr>
                <w:rPr>
                  <w:rStyle w:val="HeadingDisclaimerChar"/>
                </w:rPr>
              </w:sdtEndPr>
              <w:sdtContent>
                <w:r>
                  <w:rPr>
                    <w:rStyle w:val="HeadingDisclaimerChar"/>
                    <w:rFonts w:eastAsiaTheme="minorEastAsia"/>
                    <w:lang w:val="et-EE"/>
                  </w:rPr>
                  <w:t>Ignitis Grupė</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506A7F05" w14:textId="77777777" w:rsidTr="00DE5712">
        <w:trPr>
          <w:trHeight w:val="3398"/>
        </w:trPr>
        <w:tc>
          <w:tcPr>
            <w:tcW w:w="10206" w:type="dxa"/>
            <w:gridSpan w:val="2"/>
            <w:tcMar>
              <w:left w:w="0" w:type="dxa"/>
            </w:tcMar>
          </w:tcPr>
          <w:sdt>
            <w:sdtPr>
              <w:rPr>
                <w:noProof/>
                <w:lang w:val="et-EE" w:eastAsia="en-US"/>
              </w:rPr>
              <w:tag w:val="Partners,OId-1583134139,DocTag1667058002,Template_disc_eq_baltics_est.docx"/>
              <w:id w:val="-1583134139"/>
              <w:lock w:val="sdtLocked"/>
            </w:sdtPr>
            <w:sdtEndPr/>
            <w:sdtContent>
              <w:p w14:paraId="32A3C933"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74FB338A" wp14:editId="63F51AA9">
                      <wp:extent cx="6432055" cy="2457706"/>
                      <wp:effectExtent l="0" t="0" r="0" b="0"/>
                      <wp:docPr id="58" name="tmp_1416_f5c7a96e-ddcf-4c71-8428-ab865127f92d41.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 name="tmp_1416_f5c7a96e-ddcf-4c71-8428-ab865127f92d41.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0C739531" w14:textId="77777777" w:rsidTr="008B0CC3">
        <w:trPr>
          <w:trHeight w:val="1603"/>
        </w:trPr>
        <w:tc>
          <w:tcPr>
            <w:tcW w:w="10206" w:type="dxa"/>
            <w:gridSpan w:val="2"/>
            <w:tcMar>
              <w:left w:w="0" w:type="dxa"/>
            </w:tcMar>
          </w:tcPr>
          <w:p w14:paraId="2097C653"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79A01A04"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0E1310AE"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492F3232"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451533FE" w14:textId="77777777" w:rsidTr="00AB4F6E">
        <w:trPr>
          <w:cantSplit/>
          <w:trHeight w:hRule="exact" w:val="14317"/>
        </w:trPr>
        <w:tc>
          <w:tcPr>
            <w:tcW w:w="4820" w:type="dxa"/>
          </w:tcPr>
          <w:p w14:paraId="32A58740"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134268FC"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75C25101"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667058002,Template_disc_eq_baltics_est.docx"/>
                <w:id w:val="-806238284"/>
                <w:lock w:val="sdtLocked"/>
                <w:placeholder>
                  <w:docPart w:val="975001B200174D0E9194A5873623D165"/>
                </w:placeholder>
              </w:sdtPr>
              <w:sdtEndPr/>
              <w:sdtContent>
                <w:r>
                  <w:rPr>
                    <w:lang w:val="et-EE"/>
                  </w:rPr>
                  <w:t>Andrej</w:t>
                </w:r>
              </w:sdtContent>
            </w:sdt>
            <w:r w:rsidR="00864CE9" w:rsidRPr="00AB4F6E">
              <w:rPr>
                <w:lang w:val="et-EE"/>
              </w:rPr>
              <w:t xml:space="preserve"> </w:t>
            </w:r>
            <w:sdt>
              <w:sdtPr>
                <w:rPr>
                  <w:lang w:val="et-EE"/>
                </w:rPr>
                <w:alias w:val="Accessor"/>
                <w:tag w:val="Partners,OId-222748628,DocTag1667058002,Template_disc_eq_baltics_est.docx"/>
                <w:id w:val="-222748628"/>
                <w:lock w:val="sdtLocked"/>
                <w:placeholder>
                  <w:docPart w:val="613C3B1EA1054CC8B51E5DAA3A8B22B8"/>
                </w:placeholder>
              </w:sdtPr>
              <w:sdtEndPr/>
              <w:sdtContent>
                <w:r>
                  <w:rPr>
                    <w:lang w:val="et-EE"/>
                  </w:rPr>
                  <w:t>Rodionov, CFA</w:t>
                </w:r>
              </w:sdtContent>
            </w:sdt>
            <w:r w:rsidR="00864CE9" w:rsidRPr="00AB4F6E">
              <w:rPr>
                <w:lang w:val="et-EE"/>
              </w:rPr>
              <w:t xml:space="preserve">. </w:t>
            </w:r>
          </w:p>
          <w:p w14:paraId="3AAA7BD0"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395CBC7F" w14:textId="77777777" w:rsidR="00864CE9" w:rsidRPr="00AB4F6E" w:rsidRDefault="00AB4F6E" w:rsidP="00E845E2">
            <w:pPr>
              <w:pStyle w:val="HeadingDisclaimer"/>
              <w:spacing w:after="0"/>
              <w:rPr>
                <w:lang w:val="et-EE"/>
              </w:rPr>
            </w:pPr>
            <w:r w:rsidRPr="00AB4F6E">
              <w:rPr>
                <w:lang w:val="et-EE"/>
              </w:rPr>
              <w:t>Analüütiku kinnitus</w:t>
            </w:r>
          </w:p>
          <w:p w14:paraId="35B81720"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725BE8EF" w14:textId="77777777" w:rsidR="00864CE9" w:rsidRPr="00AB4F6E" w:rsidRDefault="00AB4F6E" w:rsidP="00E845E2">
            <w:pPr>
              <w:pStyle w:val="HeadingDisclaimer"/>
              <w:rPr>
                <w:lang w:val="et-EE"/>
              </w:rPr>
            </w:pPr>
            <w:r w:rsidRPr="00AB4F6E">
              <w:rPr>
                <w:lang w:val="et-EE"/>
              </w:rPr>
              <w:t>Vastutuse piirang</w:t>
            </w:r>
          </w:p>
          <w:p w14:paraId="4B040F83"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75D3E3A3"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5CD0D641"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52B86722"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0759764C" w14:textId="77777777" w:rsidR="00441C64" w:rsidRPr="00AB4F6E" w:rsidRDefault="00441C64" w:rsidP="00FA043C">
            <w:pPr>
              <w:pStyle w:val="TextDisclaimer"/>
              <w:spacing w:before="120" w:after="0"/>
              <w:rPr>
                <w:lang w:val="et-EE"/>
              </w:rPr>
            </w:pPr>
          </w:p>
          <w:p w14:paraId="0E1BE727"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5F7F76B8" w14:textId="77777777" w:rsidR="007156AA" w:rsidRPr="00AB4F6E" w:rsidRDefault="007156AA" w:rsidP="008B0B65">
            <w:pPr>
              <w:rPr>
                <w:rFonts w:eastAsia="Times New Roman" w:cs="Times New Roman"/>
                <w:sz w:val="2"/>
                <w:szCs w:val="2"/>
                <w:lang w:val="et-EE" w:eastAsia="et-EE"/>
              </w:rPr>
            </w:pPr>
          </w:p>
        </w:tc>
        <w:tc>
          <w:tcPr>
            <w:tcW w:w="4820" w:type="dxa"/>
          </w:tcPr>
          <w:p w14:paraId="37FA497C"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17E1EF51"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51A6C506"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05E165C7"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330A3AAB"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2A796E84"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667058002,Template_disc_eq_baltics_est.docx"/>
              <w:id w:val="-2143882405"/>
              <w:lock w:val="sdtLocked"/>
            </w:sdtPr>
            <w:sdtEndPr/>
            <w:sdtContent>
              <w:p w14:paraId="0F9180DE"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4D0CA407" wp14:editId="78FD8A30">
                      <wp:extent cx="3049270" cy="247675"/>
                      <wp:effectExtent l="0" t="0" r="0" b="0"/>
                      <wp:docPr id="59" name="tmp_1416_f5c7a96e-ddcf-4c71-8428-ab865127f92d4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 name="tmp_1416_f5c7a96e-ddcf-4c71-8428-ab865127f92d42.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5C097FFE"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738007B7" w14:textId="77777777" w:rsidR="00864CE9" w:rsidRPr="00AB4F6E" w:rsidRDefault="00AB4F6E" w:rsidP="00BF6063">
            <w:pPr>
              <w:pStyle w:val="HeadingDisclaimer"/>
              <w:rPr>
                <w:lang w:val="et-EE"/>
              </w:rPr>
            </w:pPr>
            <w:r w:rsidRPr="00AB4F6E">
              <w:rPr>
                <w:lang w:val="et-EE"/>
              </w:rPr>
              <w:t>Kavandatud uuendused</w:t>
            </w:r>
          </w:p>
          <w:p w14:paraId="11B4EC86"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64E279AA" w14:textId="77777777" w:rsidR="00864CE9" w:rsidRPr="00AB4F6E" w:rsidRDefault="00AB4F6E" w:rsidP="00BF6063">
            <w:pPr>
              <w:pStyle w:val="HeadingDisclaimer"/>
              <w:rPr>
                <w:lang w:val="et-EE"/>
              </w:rPr>
            </w:pPr>
            <w:r w:rsidRPr="00AB4F6E">
              <w:rPr>
                <w:lang w:val="et-EE"/>
              </w:rPr>
              <w:t>Taasesitamine ja levitamine</w:t>
            </w:r>
          </w:p>
          <w:p w14:paraId="5F62564F"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5A95EF96" w14:textId="77777777" w:rsidR="007156AA" w:rsidRPr="00AB4F6E" w:rsidRDefault="007156AA" w:rsidP="008B0B65">
            <w:pPr>
              <w:rPr>
                <w:rFonts w:eastAsia="Times New Roman" w:cs="Times New Roman"/>
                <w:sz w:val="2"/>
                <w:szCs w:val="2"/>
                <w:lang w:val="et-EE" w:eastAsia="et-EE"/>
              </w:rPr>
            </w:pPr>
          </w:p>
        </w:tc>
      </w:tr>
      <w:bookmarkEnd w:id="0"/>
    </w:tbl>
    <w:p w14:paraId="597883B2"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8D6FEDF" w14:textId="77777777" w:rsidR="008A0EAB" w:rsidRDefault="008A0EAB" w:rsidP="004D4906">
      <w:pPr>
        <w:spacing w:after="0" w:line="240" w:lineRule="auto"/>
      </w:pPr>
      <w:r>
        <w:separator/>
      </w:r>
    </w:p>
  </w:endnote>
  <w:endnote w:type="continuationSeparator" w:id="0">
    <w:p w14:paraId="00151C2C" w14:textId="77777777" w:rsidR="008A0EAB" w:rsidRDefault="008A0EAB"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altName w:val="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altName w:val="Symbol"/>
    <w:panose1 w:val="05050102010706020507"/>
    <w:charset w:val="02"/>
    <w:family w:val="roman"/>
    <w:pitch w:val="variable"/>
    <w:sig w:usb0="00000000" w:usb1="10000000" w:usb2="00000000" w:usb3="00000000" w:csb0="80000000" w:csb1="00000000"/>
  </w:font>
  <w:font w:name="Calibri">
    <w:altName w:val="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BBAEA4"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2309FB26" w14:textId="77777777" w:rsidTr="00AB4F6E">
      <w:trPr>
        <w:trHeight w:val="144"/>
      </w:trPr>
      <w:tc>
        <w:tcPr>
          <w:tcW w:w="3470" w:type="dxa"/>
        </w:tcPr>
        <w:bookmarkStart w:id="1" w:name="_Hlk82038519"/>
        <w:p w14:paraId="267888C0"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E10663">
            <w:rPr>
              <w:noProof/>
              <w:lang w:val="et-EE"/>
            </w:rPr>
            <w:t>mai 21, 2026</w:t>
          </w:r>
          <w:r w:rsidRPr="0074193A">
            <w:rPr>
              <w:lang w:val="et-EE"/>
            </w:rPr>
            <w:fldChar w:fldCharType="end"/>
          </w:r>
        </w:p>
      </w:tc>
      <w:tc>
        <w:tcPr>
          <w:tcW w:w="4608" w:type="dxa"/>
        </w:tcPr>
        <w:p w14:paraId="7922FB73" w14:textId="77777777" w:rsidR="00931278" w:rsidRPr="0074193A" w:rsidRDefault="00931278" w:rsidP="00931278">
          <w:pPr>
            <w:pStyle w:val="DiscFooter"/>
            <w:rPr>
              <w:lang w:val="et-EE"/>
            </w:rPr>
          </w:pPr>
        </w:p>
      </w:tc>
      <w:tc>
        <w:tcPr>
          <w:tcW w:w="1987" w:type="dxa"/>
        </w:tcPr>
        <w:p w14:paraId="4E15527A"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58BADCF8" w14:textId="77777777" w:rsidTr="00AB4F6E">
      <w:trPr>
        <w:trHeight w:val="144"/>
      </w:trPr>
      <w:tc>
        <w:tcPr>
          <w:tcW w:w="3470" w:type="dxa"/>
        </w:tcPr>
        <w:p w14:paraId="50F498B3" w14:textId="77777777" w:rsidR="00931278" w:rsidRPr="0074193A" w:rsidRDefault="00931278" w:rsidP="00931278">
          <w:pPr>
            <w:pStyle w:val="DiscFooter"/>
            <w:rPr>
              <w:lang w:val="et-EE"/>
            </w:rPr>
          </w:pPr>
        </w:p>
      </w:tc>
      <w:tc>
        <w:tcPr>
          <w:tcW w:w="4608" w:type="dxa"/>
        </w:tcPr>
        <w:p w14:paraId="5292F832" w14:textId="77777777" w:rsidR="00931278" w:rsidRPr="0074193A" w:rsidRDefault="00931278" w:rsidP="00931278">
          <w:pPr>
            <w:pStyle w:val="DiscFooter"/>
            <w:spacing w:before="40"/>
            <w:rPr>
              <w:lang w:val="et-EE"/>
            </w:rPr>
          </w:pPr>
        </w:p>
      </w:tc>
      <w:tc>
        <w:tcPr>
          <w:tcW w:w="1987" w:type="dxa"/>
        </w:tcPr>
        <w:p w14:paraId="6B4888F4" w14:textId="77777777" w:rsidR="00931278" w:rsidRPr="0074193A" w:rsidRDefault="00931278" w:rsidP="00931278">
          <w:pPr>
            <w:pStyle w:val="FooterRight"/>
            <w:rPr>
              <w:lang w:val="et-EE"/>
            </w:rPr>
          </w:pPr>
        </w:p>
      </w:tc>
    </w:tr>
    <w:bookmarkEnd w:id="1"/>
  </w:tbl>
  <w:p w14:paraId="13BBF854"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51636173" w14:textId="77777777" w:rsidTr="004F60D9">
      <w:trPr>
        <w:trHeight w:val="144"/>
      </w:trPr>
      <w:tc>
        <w:tcPr>
          <w:tcW w:w="3470" w:type="dxa"/>
        </w:tcPr>
        <w:p w14:paraId="1E0A9326"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E10663">
            <w:rPr>
              <w:noProof/>
              <w:lang w:val="lv-LV"/>
            </w:rPr>
            <w:t>maijs</w:t>
          </w:r>
          <w:r w:rsidR="00E10663" w:rsidRPr="00E10663">
            <w:rPr>
              <w:noProof/>
            </w:rPr>
            <w:t xml:space="preserve"> 21, 2026</w:t>
          </w:r>
          <w:r>
            <w:fldChar w:fldCharType="end"/>
          </w:r>
        </w:p>
      </w:tc>
      <w:tc>
        <w:tcPr>
          <w:tcW w:w="3701" w:type="dxa"/>
        </w:tcPr>
        <w:p w14:paraId="16BBEA68" w14:textId="77777777" w:rsidR="00931278" w:rsidRPr="00FF27F6" w:rsidRDefault="00931278" w:rsidP="00931278">
          <w:pPr>
            <w:pStyle w:val="DiscFooter"/>
          </w:pPr>
        </w:p>
      </w:tc>
      <w:tc>
        <w:tcPr>
          <w:tcW w:w="1872" w:type="dxa"/>
        </w:tcPr>
        <w:p w14:paraId="421C43D7"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4225193D" w14:textId="77777777" w:rsidTr="004F60D9">
      <w:trPr>
        <w:trHeight w:val="144"/>
      </w:trPr>
      <w:tc>
        <w:tcPr>
          <w:tcW w:w="3470" w:type="dxa"/>
        </w:tcPr>
        <w:p w14:paraId="6C9E6A84" w14:textId="77777777" w:rsidR="00931278" w:rsidRDefault="00931278" w:rsidP="00931278">
          <w:pPr>
            <w:pStyle w:val="DiscFooter"/>
            <w:rPr>
              <w:lang w:val="et-EE"/>
            </w:rPr>
          </w:pPr>
        </w:p>
      </w:tc>
      <w:tc>
        <w:tcPr>
          <w:tcW w:w="3701" w:type="dxa"/>
        </w:tcPr>
        <w:p w14:paraId="14693FD1" w14:textId="77777777" w:rsidR="00931278" w:rsidRPr="00FF27F6" w:rsidRDefault="00931278" w:rsidP="00931278">
          <w:pPr>
            <w:pStyle w:val="DiscFooter"/>
          </w:pPr>
        </w:p>
      </w:tc>
      <w:tc>
        <w:tcPr>
          <w:tcW w:w="1872" w:type="dxa"/>
        </w:tcPr>
        <w:p w14:paraId="24C20421" w14:textId="77777777" w:rsidR="00931278" w:rsidRPr="00087737" w:rsidRDefault="00931278" w:rsidP="00931278">
          <w:pPr>
            <w:pStyle w:val="FooterRight"/>
          </w:pPr>
        </w:p>
      </w:tc>
    </w:tr>
  </w:tbl>
  <w:p w14:paraId="24461C4B"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96C2A2B" w14:textId="77777777" w:rsidR="008A0EAB" w:rsidRDefault="008A0EAB" w:rsidP="004D4906">
      <w:pPr>
        <w:spacing w:after="0" w:line="240" w:lineRule="auto"/>
      </w:pPr>
      <w:r>
        <w:separator/>
      </w:r>
    </w:p>
  </w:footnote>
  <w:footnote w:type="continuationSeparator" w:id="0">
    <w:p w14:paraId="4617AF31" w14:textId="77777777" w:rsidR="008A0EAB" w:rsidRDefault="008A0EAB"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F7C1BF"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FFDFA3"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A6B649"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062867886">
    <w:abstractNumId w:val="4"/>
  </w:num>
  <w:num w:numId="2" w16cid:durableId="479079053">
    <w:abstractNumId w:val="2"/>
  </w:num>
  <w:num w:numId="3" w16cid:durableId="699672119">
    <w:abstractNumId w:val="4"/>
  </w:num>
  <w:num w:numId="4" w16cid:durableId="1732995055">
    <w:abstractNumId w:val="2"/>
  </w:num>
  <w:num w:numId="5" w16cid:durableId="2108186099">
    <w:abstractNumId w:val="1"/>
  </w:num>
  <w:num w:numId="6" w16cid:durableId="1817646390">
    <w:abstractNumId w:val="5"/>
  </w:num>
  <w:num w:numId="7" w16cid:durableId="1962149166">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742634006">
    <w:abstractNumId w:val="3"/>
  </w:num>
  <w:num w:numId="9" w16cid:durableId="17022579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3"/>
  <w:proofState w:spelling="clean" w:grammar="clean"/>
  <w:defaultTabStop w:val="1304"/>
  <w:autoHyphenation/>
  <w:hyphenationZone w:val="425"/>
  <w:characterSpacingControl w:val="doNotCompress"/>
  <w:hdrShapeDefaults>
    <o:shapedefaults v:ext="edit" spidmax="200705"/>
  </w:hdrShapeDefault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D5E0A"/>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B1856"/>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10663"/>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0705"/>
    <o:shapelayout v:ext="edit">
      <o:idmap v:ext="edit" data="1"/>
    </o:shapelayout>
  </w:shapeDefaults>
  <w:decimalSymbol w:val=","/>
  <w:listSeparator w:val=";"/>
  <w14:docId w14:val="63B7F467"/>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altName w:val="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altName w:val="Symbol"/>
    <w:panose1 w:val="05050102010706020507"/>
    <w:charset w:val="02"/>
    <w:family w:val="roman"/>
    <w:pitch w:val="variable"/>
    <w:sig w:usb0="00000000" w:usb1="10000000" w:usb2="00000000" w:usb3="00000000" w:csb0="80000000" w:csb1="00000000"/>
  </w:font>
  <w:font w:name="Calibri">
    <w:altName w:val="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873614"/>
    <w:rsid w:val="008B1856"/>
    <w:rsid w:val="00A12D3A"/>
    <w:rsid w:val="00A262C4"/>
    <w:rsid w:val="00CB31F3"/>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2.xml><?xml version="1.0" encoding="utf-8"?>
<XmlDocProperties xmlns:xsd="http://www.w3.org/2001/XMLSchema" xmlns:xsi="http://www.w3.org/2001/XMLSchema-instance" xmlns="http://schemas.factset.com/Partners/XmlDocProperties">
  <Properties>
    <Property Name="Company">
      <Values>
        <Value Managed="true" Order="0" Type="IND_LDS">16950</Value>
      </Values>
    </Property>
    <Property Name="[RWS:COMPANY]">
      <Values>
        <Value Managed="true" Order="0" Type="IND_LDS">16950</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21/05/2026  06:46:40</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21/05/2026  06:46:40</Value>
      </Values>
    </Property>
    <Property Name="Refreshed">
      <Values>
        <Value Managed="true" Order="0" Type="TAG">true</Value>
      </Values>
    </Property>
    <Property Name="YearRef">
      <Values>
        <Value Managed="true" Order="0" Type="TAG">2028</Value>
      </Values>
    </Property>
    <Property Name="MainEntityAnalyst">
      <Values>
        <Value Managed="true" Order="0" Type="TAG">124</Value>
      </Values>
    </Property>
    <Property Name="[RWS:YEARREF]">
      <Values>
        <Value Managed="true" Order="0" Type="TAG">2028</Value>
      </Values>
    </Property>
    <Property Name="[RWS:BASE_ENTITY_ID]">
      <Values>
        <Value Managed="true" Order="0" Type="TAG">C16950</Value>
      </Values>
    </Property>
    <Property Name="PriceDate">
      <Values>
        <Value Managed="true" Order="0" Type="TAG">20/05/2026</Value>
      </Values>
    </Property>
    <Property Name="[RWS:DATE_PRICE_GMT]">
      <Values>
        <Value Managed="true" Order="0" Type="TAG">20/05/2026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13841</Value>
      </Values>
    </Property>
    <Property Name="[RWS:INDUSTRY]">
      <Values>
        <Value Managed="true" Order="0" Type="TAG">13841</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C16950</Value>
      </Values>
    </Property>
    <Property Name="[RWS:USER]">
      <Values>
        <Value Managed="true" Order="0" Type="TAG">124</Value>
      </Values>
    </Property>
    <Property Name="MainEntityIndustry">
      <Values>
        <Value Managed="true" Order="0" Type="TAG">13841</Value>
      </Values>
    </Property>
    <Property Name="IsServerSideGenerated">
      <Values>
        <Value Managed="true" Order="0" Type="TAG">true</Value>
      </Values>
    </Property>
    <Property Name="HasDisclaimer">
      <Values>
        <Value Managed="true" Order="0" Type="TAG">false</Value>
      </Values>
    </Property>
  </Properties>
</XmlDocProperties>
</file>

<file path=customXml/item3.xml><?xml version="1.0" encoding="utf-8"?>
<XmlAutoTagRecord xmlns:xsd="http://www.w3.org/2001/XMLSchema" xmlns:xsi="http://www.w3.org/2001/XMLSchema-instance" xmlns="http://schemas.factset.com/Partners/XmlAutoTagRecord">
  <Blacklist/>
  <ConfirmedMatches/>
  <ConfirmedMatchesValidSerial/>
  <ExcelAutoTags>
    <ExcelAutoTag>
      <Id>16950</Id>
      <Serial/>
      <ContentControlId>-1583134139</ContentControlId>
    </ExcelAutoTag>
  </ExcelAutoTags>
</XmlAutoTagRecord>
</file>

<file path=customXml/item4.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5.xml><?xml version="1.0" encoding="utf-8"?>
<ExternalDataCXml xmlns:xsd="http://www.w3.org/2001/XMLSchema" xmlns:xsi="http://www.w3.org/2001/XMLSchema-instance" xmlns="http://schemas.factset.com/Partners/XmlPartnersExernalData">
  <ExternalDataList/>
</ExternalDataCXml>
</file>

<file path=customXml/item6.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7.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C16950</DN>
          <FLG>2028,DATESTAMP,1,1,1,1,0,disc_eq_baltics_est.docx,0,0,0,0,v6.9.12.0x86(2022,10050,,,0,{,,0},{,,0},{,,0},{,,0},0,0</FLG>
          <FL2>0</FL2>
          <FL3/>
        </ENGINE>
      </request>
    </RequestMap>
  </RequestMaps>
</LayeringContext>
</file>

<file path=customXml/item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2.xml><?xml version="1.0" encoding="utf-8"?>
<ds:datastoreItem xmlns:ds="http://schemas.openxmlformats.org/officeDocument/2006/customXml" ds:itemID="{1969095C-71AA-445F-A123-A7298F694418}">
  <ds:schemaRefs>
    <ds:schemaRef ds:uri="http://www.w3.org/2001/XMLSchema"/>
    <ds:schemaRef ds:uri="http://schemas.factset.com/Partners/XmlDocProperties"/>
  </ds:schemaRefs>
</ds:datastoreItem>
</file>

<file path=customXml/itemProps3.xml><?xml version="1.0" encoding="utf-8"?>
<ds:datastoreItem xmlns:ds="http://schemas.openxmlformats.org/officeDocument/2006/customXml" ds:itemID="{B2DF9503-30CE-4646-9EC6-887F83AB19DE}">
  <ds:schemaRefs>
    <ds:schemaRef ds:uri="http://www.w3.org/2001/XMLSchema"/>
    <ds:schemaRef ds:uri="http://schemas.factset.com/Partners/XmlAutoTagRecord"/>
  </ds:schemaRefs>
</ds:datastoreItem>
</file>

<file path=customXml/itemProps4.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5.xml><?xml version="1.0" encoding="utf-8"?>
<ds:datastoreItem xmlns:ds="http://schemas.openxmlformats.org/officeDocument/2006/customXml" ds:itemID="{A2C4D36F-7DA0-4F97-9D9D-B283536E6D24}">
  <ds:schemaRefs>
    <ds:schemaRef ds:uri="http://www.w3.org/2001/XMLSchema"/>
    <ds:schemaRef ds:uri="http://schemas.factset.com/Partners/XmlPartnersExernalData"/>
  </ds:schemaRefs>
</ds:datastoreItem>
</file>

<file path=customXml/itemProps6.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7.xml><?xml version="1.0" encoding="utf-8"?>
<ds:datastoreItem xmlns:ds="http://schemas.openxmlformats.org/officeDocument/2006/customXml" ds:itemID="{FC3FAD47-E66D-4093-AC54-FBFE678A32C6}">
  <ds:schemaRefs>
    <ds:schemaRef ds:uri="http://www.w3.org/2001/XMLSchema"/>
    <ds:schemaRef ds:uri="http://schemas.factset.com/Partners/CustomXml/LayeringContext"/>
  </ds:schemaRefs>
</ds:datastoreItem>
</file>

<file path=customXml/itemProps8.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Pages>
  <Words>1166</Words>
  <Characters>8012</Characters>
  <Application>Microsoft Office Word</Application>
  <DocSecurity>0</DocSecurity>
  <Lines>140</Lines>
  <Paragraphs>65</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2026-05-21T06:47:00Z</dcterms:created>
  <dcterms:modified xsi:type="dcterms:W3CDTF">2026-05-21T06:47:00Z</dcterms:modified>
</cp:coreProperties>
</file>