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7E6B9C63" w14:textId="77777777" w:rsidTr="00DE5712">
        <w:trPr>
          <w:trHeight w:hRule="exact" w:val="360"/>
        </w:trPr>
        <w:tc>
          <w:tcPr>
            <w:tcW w:w="10206" w:type="dxa"/>
            <w:gridSpan w:val="2"/>
            <w:tcMar>
              <w:left w:w="0" w:type="dxa"/>
            </w:tcMar>
          </w:tcPr>
          <w:p w14:paraId="42377ABA" w14:textId="77777777" w:rsidR="00DE5712" w:rsidRPr="00AB4F6E" w:rsidRDefault="00AB4F6E" w:rsidP="00DE5712">
            <w:pPr>
              <w:pStyle w:val="1stheading"/>
              <w:rPr>
                <w:lang w:val="et-EE"/>
              </w:rPr>
            </w:pPr>
            <w:bookmarkStart w:id="0" w:name="DISC_PLACEHOLDER"/>
            <w:r w:rsidRPr="00AB4F6E">
              <w:rPr>
                <w:lang w:val="et-EE"/>
              </w:rPr>
              <w:t>Taustteave</w:t>
            </w:r>
          </w:p>
          <w:p w14:paraId="656C14EC"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13696F37" w14:textId="77777777" w:rsidTr="00F60515">
        <w:trPr>
          <w:cantSplit/>
          <w:trHeight w:val="4884"/>
        </w:trPr>
        <w:tc>
          <w:tcPr>
            <w:tcW w:w="10206" w:type="dxa"/>
            <w:gridSpan w:val="2"/>
            <w:tcMar>
              <w:left w:w="0" w:type="dxa"/>
            </w:tcMar>
          </w:tcPr>
          <w:p w14:paraId="015B8F6F" w14:textId="77777777" w:rsidR="00864CE9" w:rsidRPr="00AB4F6E" w:rsidRDefault="00AB4F6E" w:rsidP="00E845E2">
            <w:pPr>
              <w:pStyle w:val="HeadingDisclaimer"/>
              <w:spacing w:before="120"/>
              <w:rPr>
                <w:lang w:val="et-EE"/>
              </w:rPr>
            </w:pPr>
            <w:r w:rsidRPr="00AB4F6E">
              <w:rPr>
                <w:lang w:val="et-EE"/>
              </w:rPr>
              <w:t>Soovituste struktuur</w:t>
            </w:r>
          </w:p>
          <w:p w14:paraId="309A4667"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298BB649"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6FDCDDD4"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07370545"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64D1CB81"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5F7910D8"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42880769"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779111EB"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1A10D90D"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1550255458,Template_disc_eq_baltics_est.docx"/>
              <w:id w:val="871119721"/>
              <w:lock w:val="sdtLocked"/>
              <w:placeholder>
                <w:docPart w:val="949A2152D203455084899EC555E70826"/>
              </w:placeholder>
            </w:sdtPr>
            <w:sdtEndPr/>
            <w:sdtContent>
              <w:p w14:paraId="4EDC5AC9" w14:textId="77777777" w:rsidR="008110F3" w:rsidRDefault="00FD7F81">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16.07.2026</w:t>
                </w:r>
              </w:p>
            </w:sdtContent>
          </w:sdt>
          <w:sdt>
            <w:sdtPr>
              <w:rPr>
                <w:noProof/>
                <w:lang w:val="et-EE"/>
              </w:rPr>
              <w:tag w:val="Partners,OId851834525,DocTag1550255458,Template_disc_eq_baltics_est.docx"/>
              <w:id w:val="851834525"/>
              <w:lock w:val="sdtLocked"/>
            </w:sdtPr>
            <w:sdtEndPr/>
            <w:sdtContent>
              <w:p w14:paraId="7693A7A2"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61558F21" wp14:editId="50D07946">
                      <wp:extent cx="3697240" cy="1076437"/>
                      <wp:effectExtent l="0" t="0" r="0" b="0"/>
                      <wp:docPr id="267" name="tmp_3884_fc956f23-fbcc-4e07-8d7d-4ff3f795f97d1934.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 name="tmp_3884_fc956f23-fbcc-4e07-8d7d-4ff3f795f97d1934.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1992F128"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1550255458,Template_disc_eq_baltics_est.docx"/>
            <w:id w:val="-1011057416"/>
            <w:lock w:val="sdtLocked"/>
          </w:sdtPr>
          <w:sdtEndPr>
            <w:rPr>
              <w:rStyle w:val="NormalChar"/>
            </w:rPr>
          </w:sdtEndPr>
          <w:sdtContent>
            <w:tc>
              <w:tcPr>
                <w:tcW w:w="4547" w:type="dxa"/>
              </w:tcPr>
              <w:p w14:paraId="353A5663"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2A60BFBA" wp14:editId="50D07946">
                      <wp:extent cx="1867678" cy="1266956"/>
                      <wp:effectExtent l="0" t="0" r="0" b="0"/>
                      <wp:docPr id="264" name="tmp_3884_fc956f23-fbcc-4e07-8d7d-4ff3f795f97d1931.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 name="tmp_3884_fc956f23-fbcc-4e07-8d7d-4ff3f795f97d1931.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6D31C5E6" w14:textId="77777777" w:rsidTr="00DE5712">
        <w:trPr>
          <w:trHeight w:val="374"/>
        </w:trPr>
        <w:tc>
          <w:tcPr>
            <w:tcW w:w="10206" w:type="dxa"/>
            <w:gridSpan w:val="2"/>
            <w:tcMar>
              <w:left w:w="0" w:type="dxa"/>
            </w:tcMar>
          </w:tcPr>
          <w:p w14:paraId="13638D56" w14:textId="77777777" w:rsidR="00864CE9" w:rsidRPr="00AB4F6E" w:rsidRDefault="00FD7F81"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1550255458,Template_disc_eq_baltics_est.docx"/>
                <w:id w:val="-67567518"/>
                <w:lock w:val="sdtLocked"/>
                <w:placeholder>
                  <w:docPart w:val="F6EC81E6276B45F2BAE6A8469B83A668"/>
                </w:placeholder>
              </w:sdtPr>
              <w:sdtEndPr>
                <w:rPr>
                  <w:rStyle w:val="HeadingDisclaimerChar"/>
                </w:rPr>
              </w:sdtEndPr>
              <w:sdtContent>
                <w:r>
                  <w:rPr>
                    <w:rStyle w:val="HeadingDisclaimerChar"/>
                    <w:rFonts w:eastAsiaTheme="minorEastAsia"/>
                    <w:lang w:val="et-EE"/>
                  </w:rPr>
                  <w:t>TKM Grupp</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7C8B4CBD" w14:textId="77777777" w:rsidTr="00DE5712">
        <w:trPr>
          <w:trHeight w:val="3398"/>
        </w:trPr>
        <w:tc>
          <w:tcPr>
            <w:tcW w:w="10206" w:type="dxa"/>
            <w:gridSpan w:val="2"/>
            <w:tcMar>
              <w:left w:w="0" w:type="dxa"/>
            </w:tcMar>
          </w:tcPr>
          <w:sdt>
            <w:sdtPr>
              <w:rPr>
                <w:noProof/>
                <w:lang w:val="et-EE" w:eastAsia="en-US"/>
              </w:rPr>
              <w:tag w:val="Partners,OId-1583134139,DocTag1550255458,Template_disc_eq_baltics_est.docx"/>
              <w:id w:val="-1583134139"/>
              <w:lock w:val="sdtLocked"/>
            </w:sdtPr>
            <w:sdtEndPr/>
            <w:sdtContent>
              <w:p w14:paraId="29820875"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5CA81B22" wp14:editId="50D07946">
                      <wp:extent cx="6432055" cy="2457706"/>
                      <wp:effectExtent l="0" t="0" r="0" b="0"/>
                      <wp:docPr id="265" name="tmp_3884_fc956f23-fbcc-4e07-8d7d-4ff3f795f97d1932.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5" name="tmp_3884_fc956f23-fbcc-4e07-8d7d-4ff3f795f97d1932.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409D2848" w14:textId="77777777" w:rsidTr="008B0CC3">
        <w:trPr>
          <w:trHeight w:val="1603"/>
        </w:trPr>
        <w:tc>
          <w:tcPr>
            <w:tcW w:w="10206" w:type="dxa"/>
            <w:gridSpan w:val="2"/>
            <w:tcMar>
              <w:left w:w="0" w:type="dxa"/>
            </w:tcMar>
          </w:tcPr>
          <w:p w14:paraId="070BDF82"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6D8A209E"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6712358C"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681F25A0"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089944DB" w14:textId="77777777" w:rsidTr="00AB4F6E">
        <w:trPr>
          <w:cantSplit/>
          <w:trHeight w:hRule="exact" w:val="14317"/>
        </w:trPr>
        <w:tc>
          <w:tcPr>
            <w:tcW w:w="4820" w:type="dxa"/>
          </w:tcPr>
          <w:p w14:paraId="0DF3524E"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4AA93262"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57FEAE58"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1550255458,Template_disc_eq_baltics_est.docx"/>
                <w:id w:val="-806238284"/>
                <w:lock w:val="sdtLocked"/>
                <w:placeholder>
                  <w:docPart w:val="975001B200174D0E9194A5873623D165"/>
                </w:placeholder>
              </w:sdtPr>
              <w:sdtEndPr/>
              <w:sdtContent>
                <w:r>
                  <w:rPr>
                    <w:lang w:val="et-EE"/>
                  </w:rPr>
                  <w:t>Ott Kristjan</w:t>
                </w:r>
              </w:sdtContent>
            </w:sdt>
            <w:r w:rsidR="00864CE9" w:rsidRPr="00AB4F6E">
              <w:rPr>
                <w:lang w:val="et-EE"/>
              </w:rPr>
              <w:t xml:space="preserve"> </w:t>
            </w:r>
            <w:sdt>
              <w:sdtPr>
                <w:rPr>
                  <w:lang w:val="et-EE"/>
                </w:rPr>
                <w:alias w:val="Accessor"/>
                <w:tag w:val="Partners,OId-222748628,DocTag1550255458,Template_disc_eq_baltics_est.docx"/>
                <w:id w:val="-222748628"/>
                <w:lock w:val="sdtLocked"/>
                <w:placeholder>
                  <w:docPart w:val="613C3B1EA1054CC8B51E5DAA3A8B22B8"/>
                </w:placeholder>
              </w:sdtPr>
              <w:sdtEndPr/>
              <w:sdtContent>
                <w:r>
                  <w:rPr>
                    <w:lang w:val="et-EE"/>
                  </w:rPr>
                  <w:t>Ollisaar</w:t>
                </w:r>
              </w:sdtContent>
            </w:sdt>
            <w:r w:rsidR="00864CE9" w:rsidRPr="00AB4F6E">
              <w:rPr>
                <w:lang w:val="et-EE"/>
              </w:rPr>
              <w:t xml:space="preserve">. </w:t>
            </w:r>
          </w:p>
          <w:p w14:paraId="60735084"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42E4BD08" w14:textId="77777777" w:rsidR="00864CE9" w:rsidRPr="00AB4F6E" w:rsidRDefault="00AB4F6E" w:rsidP="00E845E2">
            <w:pPr>
              <w:pStyle w:val="HeadingDisclaimer"/>
              <w:spacing w:after="0"/>
              <w:rPr>
                <w:lang w:val="et-EE"/>
              </w:rPr>
            </w:pPr>
            <w:r w:rsidRPr="00AB4F6E">
              <w:rPr>
                <w:lang w:val="et-EE"/>
              </w:rPr>
              <w:t>Analüütiku kinnitus</w:t>
            </w:r>
          </w:p>
          <w:p w14:paraId="5C34B705"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6D5E0FDC" w14:textId="77777777" w:rsidR="00864CE9" w:rsidRPr="00AB4F6E" w:rsidRDefault="00AB4F6E" w:rsidP="00E845E2">
            <w:pPr>
              <w:pStyle w:val="HeadingDisclaimer"/>
              <w:rPr>
                <w:lang w:val="et-EE"/>
              </w:rPr>
            </w:pPr>
            <w:r w:rsidRPr="00AB4F6E">
              <w:rPr>
                <w:lang w:val="et-EE"/>
              </w:rPr>
              <w:t>Vastutuse piirang</w:t>
            </w:r>
          </w:p>
          <w:p w14:paraId="4C934AFB"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49B053ED"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0C9095A6"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21C9C006"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53D85AEE" w14:textId="77777777" w:rsidR="00441C64" w:rsidRPr="00AB4F6E" w:rsidRDefault="00441C64" w:rsidP="00FA043C">
            <w:pPr>
              <w:pStyle w:val="TextDisclaimer"/>
              <w:spacing w:before="120" w:after="0"/>
              <w:rPr>
                <w:lang w:val="et-EE"/>
              </w:rPr>
            </w:pPr>
          </w:p>
          <w:p w14:paraId="2E253182"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63E901EB" w14:textId="77777777" w:rsidR="007156AA" w:rsidRPr="00AB4F6E" w:rsidRDefault="007156AA" w:rsidP="008B0B65">
            <w:pPr>
              <w:rPr>
                <w:rFonts w:eastAsia="Times New Roman" w:cs="Times New Roman"/>
                <w:sz w:val="2"/>
                <w:szCs w:val="2"/>
                <w:lang w:val="et-EE" w:eastAsia="et-EE"/>
              </w:rPr>
            </w:pPr>
          </w:p>
        </w:tc>
        <w:tc>
          <w:tcPr>
            <w:tcW w:w="4820" w:type="dxa"/>
          </w:tcPr>
          <w:p w14:paraId="7CFB8F53"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59B66620"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4578C6F2"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45750C47"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3664DBE1"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565429A5"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1550255458,Template_disc_eq_baltics_est.docx"/>
              <w:id w:val="-2143882405"/>
              <w:lock w:val="sdtLocked"/>
            </w:sdtPr>
            <w:sdtEndPr/>
            <w:sdtContent>
              <w:p w14:paraId="75CE6FC9"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3825DC04" wp14:editId="50D07946">
                      <wp:extent cx="3049270" cy="247675"/>
                      <wp:effectExtent l="0" t="0" r="0" b="0"/>
                      <wp:docPr id="266" name="tmp_3884_fc956f23-fbcc-4e07-8d7d-4ff3f795f97d1933.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6" name="tmp_3884_fc956f23-fbcc-4e07-8d7d-4ff3f795f97d1933.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0BA371DA"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1853672E" w14:textId="77777777" w:rsidR="00864CE9" w:rsidRPr="00AB4F6E" w:rsidRDefault="00AB4F6E" w:rsidP="00BF6063">
            <w:pPr>
              <w:pStyle w:val="HeadingDisclaimer"/>
              <w:rPr>
                <w:lang w:val="et-EE"/>
              </w:rPr>
            </w:pPr>
            <w:r w:rsidRPr="00AB4F6E">
              <w:rPr>
                <w:lang w:val="et-EE"/>
              </w:rPr>
              <w:t>Kavandatud uuendused</w:t>
            </w:r>
          </w:p>
          <w:p w14:paraId="52A9FEEA"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5EA5417B" w14:textId="77777777" w:rsidR="00864CE9" w:rsidRPr="00AB4F6E" w:rsidRDefault="00AB4F6E" w:rsidP="00BF6063">
            <w:pPr>
              <w:pStyle w:val="HeadingDisclaimer"/>
              <w:rPr>
                <w:lang w:val="et-EE"/>
              </w:rPr>
            </w:pPr>
            <w:r w:rsidRPr="00AB4F6E">
              <w:rPr>
                <w:lang w:val="et-EE"/>
              </w:rPr>
              <w:t>Taasesitamine ja levitamine</w:t>
            </w:r>
          </w:p>
          <w:p w14:paraId="04CDE9CC"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6A8EEFFA" w14:textId="77777777" w:rsidR="007156AA" w:rsidRPr="00AB4F6E" w:rsidRDefault="007156AA" w:rsidP="008B0B65">
            <w:pPr>
              <w:rPr>
                <w:rFonts w:eastAsia="Times New Roman" w:cs="Times New Roman"/>
                <w:sz w:val="2"/>
                <w:szCs w:val="2"/>
                <w:lang w:val="et-EE" w:eastAsia="et-EE"/>
              </w:rPr>
            </w:pPr>
          </w:p>
        </w:tc>
      </w:tr>
      <w:bookmarkEnd w:id="0"/>
    </w:tbl>
    <w:p w14:paraId="7AF342C6"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6A9498" w14:textId="77777777" w:rsidR="00FD7F81" w:rsidRDefault="00FD7F81" w:rsidP="004D4906">
      <w:pPr>
        <w:spacing w:after="0" w:line="240" w:lineRule="auto"/>
      </w:pPr>
      <w:r>
        <w:separator/>
      </w:r>
    </w:p>
  </w:endnote>
  <w:endnote w:type="continuationSeparator" w:id="0">
    <w:p w14:paraId="72C4CE89" w14:textId="77777777" w:rsidR="00FD7F81" w:rsidRDefault="00FD7F81"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E47D6"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13E741F4" w14:textId="77777777" w:rsidTr="00AB4F6E">
      <w:trPr>
        <w:trHeight w:val="144"/>
      </w:trPr>
      <w:tc>
        <w:tcPr>
          <w:tcW w:w="3470" w:type="dxa"/>
        </w:tcPr>
        <w:bookmarkStart w:id="1" w:name="_Hlk82038519"/>
        <w:p w14:paraId="5EE5E99E"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A43F33">
            <w:rPr>
              <w:noProof/>
              <w:lang w:val="et-EE"/>
            </w:rPr>
            <w:t>juuli 17, 2026</w:t>
          </w:r>
          <w:r w:rsidRPr="0074193A">
            <w:rPr>
              <w:lang w:val="et-EE"/>
            </w:rPr>
            <w:fldChar w:fldCharType="end"/>
          </w:r>
        </w:p>
      </w:tc>
      <w:tc>
        <w:tcPr>
          <w:tcW w:w="4608" w:type="dxa"/>
        </w:tcPr>
        <w:p w14:paraId="35404BC9" w14:textId="77777777" w:rsidR="00931278" w:rsidRPr="0074193A" w:rsidRDefault="00931278" w:rsidP="00931278">
          <w:pPr>
            <w:pStyle w:val="DiscFooter"/>
            <w:rPr>
              <w:lang w:val="et-EE"/>
            </w:rPr>
          </w:pPr>
        </w:p>
      </w:tc>
      <w:tc>
        <w:tcPr>
          <w:tcW w:w="1987" w:type="dxa"/>
        </w:tcPr>
        <w:p w14:paraId="7EA826D9"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4C44381E" w14:textId="77777777" w:rsidTr="00AB4F6E">
      <w:trPr>
        <w:trHeight w:val="144"/>
      </w:trPr>
      <w:tc>
        <w:tcPr>
          <w:tcW w:w="3470" w:type="dxa"/>
        </w:tcPr>
        <w:p w14:paraId="29D9EF81" w14:textId="77777777" w:rsidR="00931278" w:rsidRPr="0074193A" w:rsidRDefault="00931278" w:rsidP="00931278">
          <w:pPr>
            <w:pStyle w:val="DiscFooter"/>
            <w:rPr>
              <w:lang w:val="et-EE"/>
            </w:rPr>
          </w:pPr>
        </w:p>
      </w:tc>
      <w:tc>
        <w:tcPr>
          <w:tcW w:w="4608" w:type="dxa"/>
        </w:tcPr>
        <w:p w14:paraId="28C5F4BE" w14:textId="77777777" w:rsidR="00931278" w:rsidRPr="0074193A" w:rsidRDefault="00931278" w:rsidP="00931278">
          <w:pPr>
            <w:pStyle w:val="DiscFooter"/>
            <w:spacing w:before="40"/>
            <w:rPr>
              <w:lang w:val="et-EE"/>
            </w:rPr>
          </w:pPr>
        </w:p>
      </w:tc>
      <w:tc>
        <w:tcPr>
          <w:tcW w:w="1987" w:type="dxa"/>
        </w:tcPr>
        <w:p w14:paraId="4D4ADE6F" w14:textId="77777777" w:rsidR="00931278" w:rsidRPr="0074193A" w:rsidRDefault="00931278" w:rsidP="00931278">
          <w:pPr>
            <w:pStyle w:val="FooterRight"/>
            <w:rPr>
              <w:lang w:val="et-EE"/>
            </w:rPr>
          </w:pPr>
        </w:p>
      </w:tc>
    </w:tr>
    <w:bookmarkEnd w:id="1"/>
  </w:tbl>
  <w:p w14:paraId="7029B109"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5209D9D2" w14:textId="77777777" w:rsidTr="004F60D9">
      <w:trPr>
        <w:trHeight w:val="144"/>
      </w:trPr>
      <w:tc>
        <w:tcPr>
          <w:tcW w:w="3470" w:type="dxa"/>
        </w:tcPr>
        <w:p w14:paraId="1DA9D568"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A43F33">
            <w:rPr>
              <w:noProof/>
              <w:lang w:val="lv-LV"/>
            </w:rPr>
            <w:t>jūlijs</w:t>
          </w:r>
          <w:r w:rsidR="00A43F33" w:rsidRPr="00A43F33">
            <w:rPr>
              <w:noProof/>
            </w:rPr>
            <w:t xml:space="preserve"> 17, 2026</w:t>
          </w:r>
          <w:r>
            <w:fldChar w:fldCharType="end"/>
          </w:r>
        </w:p>
      </w:tc>
      <w:tc>
        <w:tcPr>
          <w:tcW w:w="3701" w:type="dxa"/>
        </w:tcPr>
        <w:p w14:paraId="176CCBC1" w14:textId="77777777" w:rsidR="00931278" w:rsidRPr="00FF27F6" w:rsidRDefault="00931278" w:rsidP="00931278">
          <w:pPr>
            <w:pStyle w:val="DiscFooter"/>
          </w:pPr>
        </w:p>
      </w:tc>
      <w:tc>
        <w:tcPr>
          <w:tcW w:w="1872" w:type="dxa"/>
        </w:tcPr>
        <w:p w14:paraId="43D15DD7"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354ACDBC" w14:textId="77777777" w:rsidTr="004F60D9">
      <w:trPr>
        <w:trHeight w:val="144"/>
      </w:trPr>
      <w:tc>
        <w:tcPr>
          <w:tcW w:w="3470" w:type="dxa"/>
        </w:tcPr>
        <w:p w14:paraId="5EF62986" w14:textId="77777777" w:rsidR="00931278" w:rsidRDefault="00931278" w:rsidP="00931278">
          <w:pPr>
            <w:pStyle w:val="DiscFooter"/>
            <w:rPr>
              <w:lang w:val="et-EE"/>
            </w:rPr>
          </w:pPr>
        </w:p>
      </w:tc>
      <w:tc>
        <w:tcPr>
          <w:tcW w:w="3701" w:type="dxa"/>
        </w:tcPr>
        <w:p w14:paraId="24A3EA86" w14:textId="77777777" w:rsidR="00931278" w:rsidRPr="00FF27F6" w:rsidRDefault="00931278" w:rsidP="00931278">
          <w:pPr>
            <w:pStyle w:val="DiscFooter"/>
          </w:pPr>
        </w:p>
      </w:tc>
      <w:tc>
        <w:tcPr>
          <w:tcW w:w="1872" w:type="dxa"/>
        </w:tcPr>
        <w:p w14:paraId="3F68DF49" w14:textId="77777777" w:rsidR="00931278" w:rsidRPr="00087737" w:rsidRDefault="00931278" w:rsidP="00931278">
          <w:pPr>
            <w:pStyle w:val="FooterRight"/>
          </w:pPr>
        </w:p>
      </w:tc>
    </w:tr>
  </w:tbl>
  <w:p w14:paraId="11C37373"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3BCE972" w14:textId="77777777" w:rsidR="00FD7F81" w:rsidRDefault="00FD7F81" w:rsidP="004D4906">
      <w:pPr>
        <w:spacing w:after="0" w:line="240" w:lineRule="auto"/>
      </w:pPr>
      <w:r>
        <w:separator/>
      </w:r>
    </w:p>
  </w:footnote>
  <w:footnote w:type="continuationSeparator" w:id="0">
    <w:p w14:paraId="63A8E037" w14:textId="77777777" w:rsidR="00FD7F81" w:rsidRDefault="00FD7F81"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1E8A04"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ACFE24"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2881FA"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507599539">
    <w:abstractNumId w:val="4"/>
  </w:num>
  <w:num w:numId="2" w16cid:durableId="940378152">
    <w:abstractNumId w:val="2"/>
  </w:num>
  <w:num w:numId="3" w16cid:durableId="267130004">
    <w:abstractNumId w:val="4"/>
  </w:num>
  <w:num w:numId="4" w16cid:durableId="1583876703">
    <w:abstractNumId w:val="2"/>
  </w:num>
  <w:num w:numId="5" w16cid:durableId="131290809">
    <w:abstractNumId w:val="1"/>
  </w:num>
  <w:num w:numId="6" w16cid:durableId="1826121525">
    <w:abstractNumId w:val="5"/>
  </w:num>
  <w:num w:numId="7" w16cid:durableId="2143691297">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880747039">
    <w:abstractNumId w:val="3"/>
  </w:num>
  <w:num w:numId="9" w16cid:durableId="31873340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80"/>
  <w:proofState w:spelling="clean" w:grammar="clean"/>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13018"/>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0F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43F33"/>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D7F8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FC0CAB8"/>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13018"/>
    <w:rsid w:val="005A3A11"/>
    <w:rsid w:val="005D6AC8"/>
    <w:rsid w:val="006063D6"/>
    <w:rsid w:val="006560C0"/>
    <w:rsid w:val="00873614"/>
    <w:rsid w:val="00A12D3A"/>
    <w:rsid w:val="00A262C4"/>
    <w:rsid w:val="00CB31F3"/>
    <w:rsid w:val="00CF64E2"/>
    <w:rsid w:val="00D10FE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XmlAutoTagRecord xmlns:xsd="http://www.w3.org/2001/XMLSchema" xmlns:xsi="http://www.w3.org/2001/XMLSchema-instance" xmlns="http://schemas.factset.com/Partners/XmlAutoTagRecord">
  <Blacklist/>
  <ConfirmedMatches/>
  <ConfirmedMatchesValidSerial/>
  <ExcelAutoTags>
    <ExcelAutoTag>
      <Id>13444</Id>
      <Serial/>
      <ContentControlId>-1583134139</ContentControlId>
    </ExcelAutoTag>
  </ExcelAutoTags>
</XmlAutoTagRecord>
</file>

<file path=customXml/item2.xml><?xml version="1.0" encoding="utf-8"?>
<XmlDocProperties xmlns:xsd="http://www.w3.org/2001/XMLSchema" xmlns:xsi="http://www.w3.org/2001/XMLSchema-instance" xmlns="http://schemas.factset.com/Partners/XmlDocProperties">
  <Properties>
    <Property Name="Company">
      <Values>
        <Value Managed="true" Order="0" Type="IND_LDS">13444</Value>
      </Values>
    </Property>
    <Property Name="[RWS:COMPANY]">
      <Values>
        <Value Managed="true" Order="0" Type="IND_LDS">13444</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17/07/2026  06:59:41</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17/07/2026  06:59:41</Value>
      </Values>
    </Property>
    <Property Name="Refreshed">
      <Values>
        <Value Managed="true" Order="0" Type="TAG">true</Value>
      </Values>
    </Property>
    <Property Name="YearRef">
      <Values>
        <Value Managed="true" Order="0" Type="TAG">2028</Value>
      </Values>
    </Property>
    <Property Name="MainEntityAnalyst">
      <Values>
        <Value Managed="true" Order="0" Type="TAG">343</Value>
      </Values>
    </Property>
    <Property Name="[RWS:YEARREF]">
      <Values>
        <Value Managed="true" Order="0" Type="TAG">2028</Value>
      </Values>
    </Property>
    <Property Name="[RWS:BASE_ENTITY_ID]">
      <Values>
        <Value Managed="true" Order="0" Type="TAG">C13444</Value>
      </Values>
    </Property>
    <Property Name="PriceDate">
      <Values>
        <Value Managed="true" Order="0" Type="TAG">16/07/2026</Value>
      </Values>
    </Property>
    <Property Name="[RWS:DATE_PRICE_GMT]">
      <Values>
        <Value Managed="true" Order="0" Type="TAG">16/07/2026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13826</Value>
      </Values>
    </Property>
    <Property Name="[RWS:INDUSTRY]">
      <Values>
        <Value Managed="true" Order="0" Type="TAG">13826</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C13444</Value>
      </Values>
    </Property>
    <Property Name="[RWS:USER]">
      <Values>
        <Value Managed="true" Order="0" Type="TAG">343</Value>
      </Values>
    </Property>
    <Property Name="MainEntityIndustry">
      <Values>
        <Value Managed="true" Order="0" Type="TAG">13826</Value>
      </Values>
    </Property>
    <Property Name="IsServerSideGenerated">
      <Values>
        <Value Managed="true" Order="0" Type="TAG">true</Value>
      </Values>
    </Property>
    <Property Name="HasDisclaimer">
      <Values>
        <Value Managed="true" Order="0" Type="TAG">false</Value>
      </Values>
    </Property>
  </Properties>
</XmlDocProperties>
</file>

<file path=customXml/item3.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4.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5.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C13444</DN>
          <FLG>2028,DATESTAMP,1,1,1,1,0,disc_eq_baltics_est.docx,0,0,0,0,v6.9.12.0x86(2022,10050,,,0,{,,0},{,,0},{,,0},{,,0},0,0</FLG>
          <FL2>0</FL2>
          <FL3/>
        </ENGINE>
      </request>
    </RequestMap>
  </RequestMaps>
</LayeringContext>
</file>

<file path=customXml/item6.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7.xml><?xml version="1.0" encoding="utf-8"?>
<ExternalDataCXml xmlns:xsd="http://www.w3.org/2001/XMLSchema" xmlns:xsi="http://www.w3.org/2001/XMLSchema-instance" xmlns="http://schemas.factset.com/Partners/XmlPartnersExernalData">
  <ExternalDataList/>
</ExternalDataCXml>
</file>

<file path=customXml/item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A0D6B58E-E258-43C0-A5EF-5A507EDE60D3}">
  <ds:schemaRefs>
    <ds:schemaRef ds:uri="http://www.w3.org/2001/XMLSchema"/>
    <ds:schemaRef ds:uri="http://schemas.factset.com/Partners/XmlAutoTagRecord"/>
  </ds:schemaRefs>
</ds:datastoreItem>
</file>

<file path=customXml/itemProps2.xml><?xml version="1.0" encoding="utf-8"?>
<ds:datastoreItem xmlns:ds="http://schemas.openxmlformats.org/officeDocument/2006/customXml" ds:itemID="{D01C18DA-E8DA-4CA8-BF92-9581D442BA98}">
  <ds:schemaRefs>
    <ds:schemaRef ds:uri="http://www.w3.org/2001/XMLSchema"/>
    <ds:schemaRef ds:uri="http://schemas.factset.com/Partners/XmlDocProperties"/>
  </ds:schemaRefs>
</ds:datastoreItem>
</file>

<file path=customXml/itemProps3.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4.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customXml/itemProps5.xml><?xml version="1.0" encoding="utf-8"?>
<ds:datastoreItem xmlns:ds="http://schemas.openxmlformats.org/officeDocument/2006/customXml" ds:itemID="{DFA327EF-C68F-47E0-868A-6769D4C5DA51}">
  <ds:schemaRefs>
    <ds:schemaRef ds:uri="http://www.w3.org/2001/XMLSchema"/>
    <ds:schemaRef ds:uri="http://schemas.factset.com/Partners/CustomXml/LayeringContext"/>
  </ds:schemaRefs>
</ds:datastoreItem>
</file>

<file path=customXml/itemProps6.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7.xml><?xml version="1.0" encoding="utf-8"?>
<ds:datastoreItem xmlns:ds="http://schemas.openxmlformats.org/officeDocument/2006/customXml" ds:itemID="{A24D19E6-79CC-40BC-B43C-DDE60BFB73D0}">
  <ds:schemaRefs>
    <ds:schemaRef ds:uri="http://www.w3.org/2001/XMLSchema"/>
    <ds:schemaRef ds:uri="http://schemas.factset.com/Partners/XmlPartnersExernalData"/>
  </ds:schemaRefs>
</ds:datastoreItem>
</file>

<file path=customXml/itemProps8.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2</Pages>
  <Words>1190</Words>
  <Characters>7985</Characters>
  <Application>Microsoft Office Word</Application>
  <DocSecurity>0</DocSecurity>
  <Lines>126</Lines>
  <Paragraphs>58</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2026-07-17T07:00:00Z</dcterms:created>
  <dcterms:modified xsi:type="dcterms:W3CDTF">2026-07-17T07:00:00Z</dcterms:modified>
</cp:coreProperties>
</file>