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6FB4B239" w14:textId="77777777" w:rsidTr="00DE5712">
        <w:trPr>
          <w:trHeight w:hRule="exact" w:val="360"/>
        </w:trPr>
        <w:tc>
          <w:tcPr>
            <w:tcW w:w="10206" w:type="dxa"/>
            <w:gridSpan w:val="2"/>
            <w:tcMar>
              <w:left w:w="0" w:type="dxa"/>
            </w:tcMar>
          </w:tcPr>
          <w:p w14:paraId="7213BB6C" w14:textId="77777777" w:rsidR="00DE5712" w:rsidRPr="00AB4F6E" w:rsidRDefault="00AB4F6E" w:rsidP="00DE5712">
            <w:pPr>
              <w:pStyle w:val="1stheading"/>
              <w:rPr>
                <w:lang w:val="et-EE"/>
              </w:rPr>
            </w:pPr>
            <w:bookmarkStart w:id="0" w:name="DISC_PLACEHOLDER"/>
            <w:r w:rsidRPr="00AB4F6E">
              <w:rPr>
                <w:lang w:val="et-EE"/>
              </w:rPr>
              <w:t>Taustteave</w:t>
            </w:r>
          </w:p>
          <w:p w14:paraId="7A0A142B"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6B6202AA" w14:textId="77777777" w:rsidTr="00F60515">
        <w:trPr>
          <w:cantSplit/>
          <w:trHeight w:val="4884"/>
        </w:trPr>
        <w:tc>
          <w:tcPr>
            <w:tcW w:w="10206" w:type="dxa"/>
            <w:gridSpan w:val="2"/>
            <w:tcMar>
              <w:left w:w="0" w:type="dxa"/>
            </w:tcMar>
          </w:tcPr>
          <w:p w14:paraId="0226379C" w14:textId="77777777" w:rsidR="00864CE9" w:rsidRPr="00AB4F6E" w:rsidRDefault="00AB4F6E" w:rsidP="00E845E2">
            <w:pPr>
              <w:pStyle w:val="HeadingDisclaimer"/>
              <w:spacing w:before="120"/>
              <w:rPr>
                <w:lang w:val="et-EE"/>
              </w:rPr>
            </w:pPr>
            <w:r w:rsidRPr="00AB4F6E">
              <w:rPr>
                <w:lang w:val="et-EE"/>
              </w:rPr>
              <w:t>Soovituste struktuur</w:t>
            </w:r>
          </w:p>
          <w:p w14:paraId="0F301BBD"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43A4E0C1"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274F1459"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1FCC51B5"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7C674925"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216DF9B8"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1311C344"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2B7CBCC1"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49491363"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2113696966,Template_disc_eq_baltics_est.docx"/>
              <w:id w:val="871119721"/>
              <w:lock w:val="sdtLocked"/>
              <w:placeholder>
                <w:docPart w:val="949A2152D203455084899EC555E70826"/>
              </w:placeholder>
            </w:sdtPr>
            <w:sdtContent>
              <w:p w14:paraId="2A0D29B2" w14:textId="77777777" w:rsidR="00B81488" w:rsidRDefault="00000000">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25.08.2026</w:t>
                </w:r>
              </w:p>
            </w:sdtContent>
          </w:sdt>
          <w:sdt>
            <w:sdtPr>
              <w:rPr>
                <w:noProof/>
                <w:lang w:val="et-EE"/>
              </w:rPr>
              <w:tag w:val="Partners,OId851834525,DocTag2113696966,Template_disc_eq_baltics_est.docx"/>
              <w:id w:val="851834525"/>
              <w:lock w:val="sdtLocked"/>
            </w:sdtPr>
            <w:sdtContent>
              <w:p w14:paraId="560567E8"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2290C7F1" wp14:editId="50D07946">
                      <wp:extent cx="3697240" cy="1076437"/>
                      <wp:effectExtent l="0" t="0" r="0" b="0"/>
                      <wp:docPr id="131" name="tmp_6388_b9dce8d5-b4d0-45f6-bacc-7c0964b94cc8293.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 name="tmp_6388_b9dce8d5-b4d0-45f6-bacc-7c0964b94cc8293.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28700BBF"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2113696966,Template_disc_eq_baltics_est.docx"/>
            <w:id w:val="-1011057416"/>
            <w:lock w:val="sdtLocked"/>
          </w:sdtPr>
          <w:sdtContent>
            <w:tc>
              <w:tcPr>
                <w:tcW w:w="4547" w:type="dxa"/>
              </w:tcPr>
              <w:p w14:paraId="6D7F5768"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27533069" wp14:editId="50D07946">
                      <wp:extent cx="1867678" cy="1266956"/>
                      <wp:effectExtent l="0" t="0" r="0" b="0"/>
                      <wp:docPr id="128" name="tmp_6388_b9dce8d5-b4d0-45f6-bacc-7c0964b94cc8290.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 name="tmp_6388_b9dce8d5-b4d0-45f6-bacc-7c0964b94cc8290.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3AD4ABEC" w14:textId="77777777" w:rsidTr="00DE5712">
        <w:trPr>
          <w:trHeight w:val="374"/>
        </w:trPr>
        <w:tc>
          <w:tcPr>
            <w:tcW w:w="10206" w:type="dxa"/>
            <w:gridSpan w:val="2"/>
            <w:tcMar>
              <w:left w:w="0" w:type="dxa"/>
            </w:tcMar>
          </w:tcPr>
          <w:p w14:paraId="1379984E" w14:textId="77777777" w:rsidR="00864CE9" w:rsidRPr="00AB4F6E" w:rsidRDefault="00000000"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2113696966,Template_disc_eq_baltics_est.docx"/>
                <w:id w:val="-67567518"/>
                <w:lock w:val="sdtLocked"/>
                <w:placeholder>
                  <w:docPart w:val="F6EC81E6276B45F2BAE6A8469B83A668"/>
                </w:placeholder>
              </w:sdtPr>
              <w:sdtContent>
                <w:r>
                  <w:rPr>
                    <w:rStyle w:val="HeadingDisclaimerChar"/>
                    <w:rFonts w:eastAsiaTheme="minorEastAsia"/>
                    <w:lang w:val="et-EE"/>
                  </w:rPr>
                  <w:t>Akola Group</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6B1E61AD" w14:textId="77777777" w:rsidTr="00DE5712">
        <w:trPr>
          <w:trHeight w:val="3398"/>
        </w:trPr>
        <w:tc>
          <w:tcPr>
            <w:tcW w:w="10206" w:type="dxa"/>
            <w:gridSpan w:val="2"/>
            <w:tcMar>
              <w:left w:w="0" w:type="dxa"/>
            </w:tcMar>
          </w:tcPr>
          <w:sdt>
            <w:sdtPr>
              <w:rPr>
                <w:noProof/>
                <w:lang w:val="et-EE" w:eastAsia="en-US"/>
              </w:rPr>
              <w:tag w:val="Partners,OId-1583134139,DocTag2113696966,Template_disc_eq_baltics_est.docx"/>
              <w:id w:val="-1583134139"/>
              <w:lock w:val="sdtLocked"/>
            </w:sdtPr>
            <w:sdtContent>
              <w:p w14:paraId="0BD4506F"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3D74E70A" wp14:editId="50D07946">
                      <wp:extent cx="6432055" cy="2457706"/>
                      <wp:effectExtent l="0" t="0" r="0" b="0"/>
                      <wp:docPr id="129" name="tmp_6388_b9dce8d5-b4d0-45f6-bacc-7c0964b94cc8291.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 name="tmp_6388_b9dce8d5-b4d0-45f6-bacc-7c0964b94cc8291.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28F30AA9" w14:textId="77777777" w:rsidTr="008B0CC3">
        <w:trPr>
          <w:trHeight w:val="1603"/>
        </w:trPr>
        <w:tc>
          <w:tcPr>
            <w:tcW w:w="10206" w:type="dxa"/>
            <w:gridSpan w:val="2"/>
            <w:tcMar>
              <w:left w:w="0" w:type="dxa"/>
            </w:tcMar>
          </w:tcPr>
          <w:p w14:paraId="07962243"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25AD13EC"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7BE20552"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0EECB037"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69179EC6" w14:textId="77777777" w:rsidTr="00AB4F6E">
        <w:trPr>
          <w:cantSplit/>
          <w:trHeight w:hRule="exact" w:val="14317"/>
        </w:trPr>
        <w:tc>
          <w:tcPr>
            <w:tcW w:w="4820" w:type="dxa"/>
          </w:tcPr>
          <w:p w14:paraId="2930F803"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56A7503F"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6BBE73D3"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2113696966,Template_disc_eq_baltics_est.docx"/>
                <w:id w:val="-806238284"/>
                <w:lock w:val="sdtLocked"/>
                <w:placeholder>
                  <w:docPart w:val="975001B200174D0E9194A5873623D165"/>
                </w:placeholder>
              </w:sdtPr>
              <w:sdtContent>
                <w:r>
                  <w:rPr>
                    <w:lang w:val="et-EE"/>
                  </w:rPr>
                  <w:t>Andrej</w:t>
                </w:r>
              </w:sdtContent>
            </w:sdt>
            <w:r w:rsidR="00864CE9" w:rsidRPr="00AB4F6E">
              <w:rPr>
                <w:lang w:val="et-EE"/>
              </w:rPr>
              <w:t xml:space="preserve"> </w:t>
            </w:r>
            <w:sdt>
              <w:sdtPr>
                <w:rPr>
                  <w:lang w:val="et-EE"/>
                </w:rPr>
                <w:alias w:val="Accessor"/>
                <w:tag w:val="Partners,OId-222748628,DocTag2113696966,Template_disc_eq_baltics_est.docx"/>
                <w:id w:val="-222748628"/>
                <w:lock w:val="sdtLocked"/>
                <w:placeholder>
                  <w:docPart w:val="613C3B1EA1054CC8B51E5DAA3A8B22B8"/>
                </w:placeholder>
              </w:sdtPr>
              <w:sdtContent>
                <w:r>
                  <w:rPr>
                    <w:lang w:val="et-EE"/>
                  </w:rPr>
                  <w:t>Rodionov, CFA</w:t>
                </w:r>
              </w:sdtContent>
            </w:sdt>
            <w:r w:rsidR="00864CE9" w:rsidRPr="00AB4F6E">
              <w:rPr>
                <w:lang w:val="et-EE"/>
              </w:rPr>
              <w:t xml:space="preserve">. </w:t>
            </w:r>
          </w:p>
          <w:p w14:paraId="046E57EC"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182FAC5D" w14:textId="77777777" w:rsidR="00864CE9" w:rsidRPr="00AB4F6E" w:rsidRDefault="00AB4F6E" w:rsidP="00E845E2">
            <w:pPr>
              <w:pStyle w:val="HeadingDisclaimer"/>
              <w:spacing w:after="0"/>
              <w:rPr>
                <w:lang w:val="et-EE"/>
              </w:rPr>
            </w:pPr>
            <w:r w:rsidRPr="00AB4F6E">
              <w:rPr>
                <w:lang w:val="et-EE"/>
              </w:rPr>
              <w:t>Analüütiku kinnitus</w:t>
            </w:r>
          </w:p>
          <w:p w14:paraId="77F42507"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6C3D750D" w14:textId="77777777" w:rsidR="00864CE9" w:rsidRPr="00AB4F6E" w:rsidRDefault="00AB4F6E" w:rsidP="00E845E2">
            <w:pPr>
              <w:pStyle w:val="HeadingDisclaimer"/>
              <w:rPr>
                <w:lang w:val="et-EE"/>
              </w:rPr>
            </w:pPr>
            <w:r w:rsidRPr="00AB4F6E">
              <w:rPr>
                <w:lang w:val="et-EE"/>
              </w:rPr>
              <w:t>Vastutuse piirang</w:t>
            </w:r>
          </w:p>
          <w:p w14:paraId="0CC06924"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4C8E2F78"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05BFDA93"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2C30F3EC"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6D0A7940" w14:textId="77777777" w:rsidR="00441C64" w:rsidRPr="00AB4F6E" w:rsidRDefault="00441C64" w:rsidP="00FA043C">
            <w:pPr>
              <w:pStyle w:val="TextDisclaimer"/>
              <w:spacing w:before="120" w:after="0"/>
              <w:rPr>
                <w:lang w:val="et-EE"/>
              </w:rPr>
            </w:pPr>
          </w:p>
          <w:p w14:paraId="45DA8842"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6BAA1721" w14:textId="77777777" w:rsidR="007156AA" w:rsidRPr="00AB4F6E" w:rsidRDefault="007156AA" w:rsidP="008B0B65">
            <w:pPr>
              <w:rPr>
                <w:rFonts w:eastAsia="Times New Roman" w:cs="Times New Roman"/>
                <w:sz w:val="2"/>
                <w:szCs w:val="2"/>
                <w:lang w:val="et-EE" w:eastAsia="et-EE"/>
              </w:rPr>
            </w:pPr>
          </w:p>
        </w:tc>
        <w:tc>
          <w:tcPr>
            <w:tcW w:w="4820" w:type="dxa"/>
          </w:tcPr>
          <w:p w14:paraId="77462DF1"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5A5D788D"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4EE698C1"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7F7F14A7"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49484420"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746A6A65"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2113696966,Template_disc_eq_baltics_est.docx"/>
              <w:id w:val="-2143882405"/>
              <w:lock w:val="sdtLocked"/>
            </w:sdtPr>
            <w:sdtContent>
              <w:p w14:paraId="31809EAD"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48D03BA1" wp14:editId="50D07946">
                      <wp:extent cx="3049270" cy="247675"/>
                      <wp:effectExtent l="0" t="0" r="0" b="0"/>
                      <wp:docPr id="130" name="tmp_6388_b9dce8d5-b4d0-45f6-bacc-7c0964b94cc8292.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 name="tmp_6388_b9dce8d5-b4d0-45f6-bacc-7c0964b94cc8292.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2E542199"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6C99C0BF" w14:textId="77777777" w:rsidR="00864CE9" w:rsidRPr="00AB4F6E" w:rsidRDefault="00AB4F6E" w:rsidP="00BF6063">
            <w:pPr>
              <w:pStyle w:val="HeadingDisclaimer"/>
              <w:rPr>
                <w:lang w:val="et-EE"/>
              </w:rPr>
            </w:pPr>
            <w:r w:rsidRPr="00AB4F6E">
              <w:rPr>
                <w:lang w:val="et-EE"/>
              </w:rPr>
              <w:t>Kavandatud uuendused</w:t>
            </w:r>
          </w:p>
          <w:p w14:paraId="61845B3E"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2DAD3D1B" w14:textId="77777777" w:rsidR="00864CE9" w:rsidRPr="00AB4F6E" w:rsidRDefault="00AB4F6E" w:rsidP="00BF6063">
            <w:pPr>
              <w:pStyle w:val="HeadingDisclaimer"/>
              <w:rPr>
                <w:lang w:val="et-EE"/>
              </w:rPr>
            </w:pPr>
            <w:r w:rsidRPr="00AB4F6E">
              <w:rPr>
                <w:lang w:val="et-EE"/>
              </w:rPr>
              <w:t>Taasesitamine ja levitamine</w:t>
            </w:r>
          </w:p>
          <w:p w14:paraId="6A0DF7A4"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34E24FAE" w14:textId="77777777" w:rsidR="007156AA" w:rsidRPr="00AB4F6E" w:rsidRDefault="007156AA" w:rsidP="008B0B65">
            <w:pPr>
              <w:rPr>
                <w:rFonts w:eastAsia="Times New Roman" w:cs="Times New Roman"/>
                <w:sz w:val="2"/>
                <w:szCs w:val="2"/>
                <w:lang w:val="et-EE" w:eastAsia="et-EE"/>
              </w:rPr>
            </w:pPr>
          </w:p>
        </w:tc>
      </w:tr>
      <w:bookmarkEnd w:id="0"/>
    </w:tbl>
    <w:p w14:paraId="4A330698"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1D9CA2C" w14:textId="77777777" w:rsidR="00A97E83" w:rsidRDefault="00A97E83" w:rsidP="004D4906">
      <w:pPr>
        <w:spacing w:after="0" w:line="240" w:lineRule="auto"/>
      </w:pPr>
      <w:r>
        <w:separator/>
      </w:r>
    </w:p>
  </w:endnote>
  <w:endnote w:type="continuationSeparator" w:id="0">
    <w:p w14:paraId="75CE3239" w14:textId="77777777" w:rsidR="00A97E83" w:rsidRDefault="00A97E83"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304B47"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4906D08C" w14:textId="77777777" w:rsidTr="00AB4F6E">
      <w:trPr>
        <w:trHeight w:val="144"/>
      </w:trPr>
      <w:tc>
        <w:tcPr>
          <w:tcW w:w="3470" w:type="dxa"/>
        </w:tcPr>
        <w:bookmarkStart w:id="1" w:name="_Hlk82038519"/>
        <w:p w14:paraId="13D38391"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AE11C3">
            <w:rPr>
              <w:noProof/>
              <w:lang w:val="et-EE"/>
            </w:rPr>
            <w:t>august 26, 2026</w:t>
          </w:r>
          <w:r w:rsidRPr="0074193A">
            <w:rPr>
              <w:lang w:val="et-EE"/>
            </w:rPr>
            <w:fldChar w:fldCharType="end"/>
          </w:r>
        </w:p>
      </w:tc>
      <w:tc>
        <w:tcPr>
          <w:tcW w:w="4608" w:type="dxa"/>
        </w:tcPr>
        <w:p w14:paraId="346AFC50" w14:textId="77777777" w:rsidR="00931278" w:rsidRPr="0074193A" w:rsidRDefault="00931278" w:rsidP="00931278">
          <w:pPr>
            <w:pStyle w:val="DiscFooter"/>
            <w:rPr>
              <w:lang w:val="et-EE"/>
            </w:rPr>
          </w:pPr>
        </w:p>
      </w:tc>
      <w:tc>
        <w:tcPr>
          <w:tcW w:w="1987" w:type="dxa"/>
        </w:tcPr>
        <w:p w14:paraId="075E559B"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76569005" w14:textId="77777777" w:rsidTr="00AB4F6E">
      <w:trPr>
        <w:trHeight w:val="144"/>
      </w:trPr>
      <w:tc>
        <w:tcPr>
          <w:tcW w:w="3470" w:type="dxa"/>
        </w:tcPr>
        <w:p w14:paraId="257B53A7" w14:textId="77777777" w:rsidR="00931278" w:rsidRPr="0074193A" w:rsidRDefault="00931278" w:rsidP="00931278">
          <w:pPr>
            <w:pStyle w:val="DiscFooter"/>
            <w:rPr>
              <w:lang w:val="et-EE"/>
            </w:rPr>
          </w:pPr>
        </w:p>
      </w:tc>
      <w:tc>
        <w:tcPr>
          <w:tcW w:w="4608" w:type="dxa"/>
        </w:tcPr>
        <w:p w14:paraId="07450616" w14:textId="77777777" w:rsidR="00931278" w:rsidRPr="0074193A" w:rsidRDefault="00931278" w:rsidP="00931278">
          <w:pPr>
            <w:pStyle w:val="DiscFooter"/>
            <w:spacing w:before="40"/>
            <w:rPr>
              <w:lang w:val="et-EE"/>
            </w:rPr>
          </w:pPr>
        </w:p>
      </w:tc>
      <w:tc>
        <w:tcPr>
          <w:tcW w:w="1987" w:type="dxa"/>
        </w:tcPr>
        <w:p w14:paraId="7E073A5A" w14:textId="77777777" w:rsidR="00931278" w:rsidRPr="0074193A" w:rsidRDefault="00931278" w:rsidP="00931278">
          <w:pPr>
            <w:pStyle w:val="FooterRight"/>
            <w:rPr>
              <w:lang w:val="et-EE"/>
            </w:rPr>
          </w:pPr>
        </w:p>
      </w:tc>
    </w:tr>
    <w:bookmarkEnd w:id="1"/>
  </w:tbl>
  <w:p w14:paraId="71DFFD6F"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320E86F3" w14:textId="77777777" w:rsidTr="004F60D9">
      <w:trPr>
        <w:trHeight w:val="144"/>
      </w:trPr>
      <w:tc>
        <w:tcPr>
          <w:tcW w:w="3470" w:type="dxa"/>
        </w:tcPr>
        <w:p w14:paraId="3F957C5D"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AE11C3">
            <w:rPr>
              <w:noProof/>
              <w:lang w:val="lv-LV"/>
            </w:rPr>
            <w:t>augusts</w:t>
          </w:r>
          <w:r w:rsidR="00AE11C3" w:rsidRPr="00AE11C3">
            <w:rPr>
              <w:noProof/>
            </w:rPr>
            <w:t xml:space="preserve"> 26, 2026</w:t>
          </w:r>
          <w:r>
            <w:fldChar w:fldCharType="end"/>
          </w:r>
        </w:p>
      </w:tc>
      <w:tc>
        <w:tcPr>
          <w:tcW w:w="3701" w:type="dxa"/>
        </w:tcPr>
        <w:p w14:paraId="64D0CC68" w14:textId="77777777" w:rsidR="00931278" w:rsidRPr="00FF27F6" w:rsidRDefault="00931278" w:rsidP="00931278">
          <w:pPr>
            <w:pStyle w:val="DiscFooter"/>
          </w:pPr>
        </w:p>
      </w:tc>
      <w:tc>
        <w:tcPr>
          <w:tcW w:w="1872" w:type="dxa"/>
        </w:tcPr>
        <w:p w14:paraId="393E9CB4"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0AF191E0" w14:textId="77777777" w:rsidTr="004F60D9">
      <w:trPr>
        <w:trHeight w:val="144"/>
      </w:trPr>
      <w:tc>
        <w:tcPr>
          <w:tcW w:w="3470" w:type="dxa"/>
        </w:tcPr>
        <w:p w14:paraId="725BDEC8" w14:textId="77777777" w:rsidR="00931278" w:rsidRDefault="00931278" w:rsidP="00931278">
          <w:pPr>
            <w:pStyle w:val="DiscFooter"/>
            <w:rPr>
              <w:lang w:val="et-EE"/>
            </w:rPr>
          </w:pPr>
        </w:p>
      </w:tc>
      <w:tc>
        <w:tcPr>
          <w:tcW w:w="3701" w:type="dxa"/>
        </w:tcPr>
        <w:p w14:paraId="497E9BF0" w14:textId="77777777" w:rsidR="00931278" w:rsidRPr="00FF27F6" w:rsidRDefault="00931278" w:rsidP="00931278">
          <w:pPr>
            <w:pStyle w:val="DiscFooter"/>
          </w:pPr>
        </w:p>
      </w:tc>
      <w:tc>
        <w:tcPr>
          <w:tcW w:w="1872" w:type="dxa"/>
        </w:tcPr>
        <w:p w14:paraId="193114A4" w14:textId="77777777" w:rsidR="00931278" w:rsidRPr="00087737" w:rsidRDefault="00931278" w:rsidP="00931278">
          <w:pPr>
            <w:pStyle w:val="FooterRight"/>
          </w:pPr>
        </w:p>
      </w:tc>
    </w:tr>
  </w:tbl>
  <w:p w14:paraId="7075FDFD"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27D4503" w14:textId="77777777" w:rsidR="00A97E83" w:rsidRDefault="00A97E83" w:rsidP="004D4906">
      <w:pPr>
        <w:spacing w:after="0" w:line="240" w:lineRule="auto"/>
      </w:pPr>
      <w:r>
        <w:separator/>
      </w:r>
    </w:p>
  </w:footnote>
  <w:footnote w:type="continuationSeparator" w:id="0">
    <w:p w14:paraId="1417BF72" w14:textId="77777777" w:rsidR="00A97E83" w:rsidRDefault="00A97E83"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26511B"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4BFA6D"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1C1CDC"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328242629">
    <w:abstractNumId w:val="4"/>
  </w:num>
  <w:num w:numId="2" w16cid:durableId="1351570224">
    <w:abstractNumId w:val="2"/>
  </w:num>
  <w:num w:numId="3" w16cid:durableId="38629259">
    <w:abstractNumId w:val="4"/>
  </w:num>
  <w:num w:numId="4" w16cid:durableId="163782201">
    <w:abstractNumId w:val="2"/>
  </w:num>
  <w:num w:numId="5" w16cid:durableId="252326203">
    <w:abstractNumId w:val="1"/>
  </w:num>
  <w:num w:numId="6" w16cid:durableId="889267395">
    <w:abstractNumId w:val="5"/>
  </w:num>
  <w:num w:numId="7" w16cid:durableId="472676158">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274946707">
    <w:abstractNumId w:val="3"/>
  </w:num>
  <w:num w:numId="9" w16cid:durableId="1667830255">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90"/>
  <w:proofState w:spelling="clean" w:grammar="clean"/>
  <w:defaultTabStop w:val="1304"/>
  <w:autoHyphenation/>
  <w:hyphenationZone w:val="425"/>
  <w:characterSpacingControl w:val="doNotCompress"/>
  <w:hdrShapeDefaults>
    <o:shapedefaults v:ext="edit" spidmax="2050"/>
  </w:hdrShapeDefaults>
  <w:footnotePr>
    <w:footnote w:id="-1"/>
    <w:footnote w:id="0"/>
  </w:footnotePr>
  <w:endnotePr>
    <w:endnote w:id="-1"/>
    <w:endnote w:id="0"/>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3640"/>
    <w:rsid w:val="001D72DB"/>
    <w:rsid w:val="001E22C2"/>
    <w:rsid w:val="001E2DEB"/>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E1936"/>
    <w:rsid w:val="007E3116"/>
    <w:rsid w:val="007F47FF"/>
    <w:rsid w:val="007F48CF"/>
    <w:rsid w:val="0080348C"/>
    <w:rsid w:val="00805A9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C7BBF"/>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938FF"/>
    <w:rsid w:val="00A95D75"/>
    <w:rsid w:val="00A97E83"/>
    <w:rsid w:val="00AA2BF8"/>
    <w:rsid w:val="00AA4C1A"/>
    <w:rsid w:val="00AA52EA"/>
    <w:rsid w:val="00AB4F6E"/>
    <w:rsid w:val="00AB53A9"/>
    <w:rsid w:val="00AC4775"/>
    <w:rsid w:val="00AD2BB3"/>
    <w:rsid w:val="00AD7C4B"/>
    <w:rsid w:val="00AE11C3"/>
    <w:rsid w:val="00AE1D5D"/>
    <w:rsid w:val="00AE2015"/>
    <w:rsid w:val="00AE3233"/>
    <w:rsid w:val="00AF461E"/>
    <w:rsid w:val="00B07B65"/>
    <w:rsid w:val="00B11D78"/>
    <w:rsid w:val="00B31959"/>
    <w:rsid w:val="00B3247B"/>
    <w:rsid w:val="00B33EC2"/>
    <w:rsid w:val="00B345CB"/>
    <w:rsid w:val="00B53513"/>
    <w:rsid w:val="00B63F90"/>
    <w:rsid w:val="00B70556"/>
    <w:rsid w:val="00B81488"/>
    <w:rsid w:val="00B859F2"/>
    <w:rsid w:val="00B92C68"/>
    <w:rsid w:val="00BA0119"/>
    <w:rsid w:val="00BA3B01"/>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4713"/>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30283"/>
    <w:rsid w:val="00F32F58"/>
    <w:rsid w:val="00F60515"/>
    <w:rsid w:val="00F7185B"/>
    <w:rsid w:val="00F84CE7"/>
    <w:rsid w:val="00F93C47"/>
    <w:rsid w:val="00FA043C"/>
    <w:rsid w:val="00FA1DAB"/>
    <w:rsid w:val="00FA2D25"/>
    <w:rsid w:val="00FA471F"/>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088AFC2"/>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4463DD"/>
    <w:rsid w:val="005A3A11"/>
    <w:rsid w:val="006063D6"/>
    <w:rsid w:val="006560C0"/>
    <w:rsid w:val="00873614"/>
    <w:rsid w:val="008C7BBF"/>
    <w:rsid w:val="00A12D3A"/>
    <w:rsid w:val="00A262C4"/>
    <w:rsid w:val="00CB31F3"/>
    <w:rsid w:val="00CF64E2"/>
    <w:rsid w:val="00D10FE9"/>
    <w:rsid w:val="00EA1FEE"/>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XmlAutoTagRecord xmlns:xsd="http://www.w3.org/2001/XMLSchema" xmlns:xsi="http://www.w3.org/2001/XMLSchema-instance" xmlns="http://schemas.factset.com/Partners/XmlAutoTagRecord">
  <Blacklist/>
  <ConfirmedMatches/>
  <ConfirmedMatchesValidSerial/>
  <ExcelAutoTags>
    <ExcelAutoTag>
      <Id>13573</Id>
      <Serial/>
      <ContentControlId>-1583134139</ContentControlId>
    </ExcelAutoTag>
  </ExcelAutoTags>
</XmlAutoTagRecord>
</file>

<file path=customXml/item2.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3.xml><?xml version="1.0" encoding="utf-8"?>
<ExternalDataCXml xmlns:xsd="http://www.w3.org/2001/XMLSchema" xmlns:xsi="http://www.w3.org/2001/XMLSchema-instance" xmlns="http://schemas.factset.com/Partners/XmlPartnersExernalData">
  <ExternalDataList/>
</ExternalDataCXml>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6.xml><?xml version="1.0" encoding="utf-8"?>
<XmlDocProperties xmlns:xsd="http://www.w3.org/2001/XMLSchema" xmlns:xsi="http://www.w3.org/2001/XMLSchema-instance" xmlns="http://schemas.factset.com/Partners/XmlDocProperties">
  <Properties>
    <Property Name="Company">
      <Values>
        <Value Managed="true" Order="0" Type="IND_LDS">13573</Value>
      </Values>
    </Property>
    <Property Name="[RWS:COMPANY]">
      <Values>
        <Value Managed="true" Order="0" Type="IND_LDS">13573</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26/08/2026  08:00:55</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26/08/2026  08:00:55</Value>
      </Values>
    </Property>
    <Property Name="Refreshed">
      <Values>
        <Value Managed="true" Order="0" Type="TAG">true</Value>
      </Values>
    </Property>
    <Property Name="YearRef">
      <Values>
        <Value Managed="true" Order="0" Type="TAG">2028</Value>
      </Values>
    </Property>
    <Property Name="MainEntityAnalyst">
      <Values>
        <Value Managed="true" Order="0" Type="TAG">124</Value>
      </Values>
    </Property>
    <Property Name="[RWS:YEARREF]">
      <Values>
        <Value Managed="true" Order="0" Type="TAG">2028</Value>
      </Values>
    </Property>
    <Property Name="[RWS:BASE_ENTITY_ID]">
      <Values>
        <Value Managed="true" Order="0" Type="TAG">C13573</Value>
      </Values>
    </Property>
    <Property Name="PriceDate">
      <Values>
        <Value Managed="true" Order="0" Type="TAG">25/08/2026</Value>
      </Values>
    </Property>
    <Property Name="[RWS:DATE_PRICE_GMT]">
      <Values>
        <Value Managed="true" Order="0" Type="TAG">25/08/2026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13824</Value>
      </Values>
    </Property>
    <Property Name="[RWS:INDUSTRY]">
      <Values>
        <Value Managed="true" Order="0" Type="TAG">13824</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C13573</Value>
      </Values>
    </Property>
    <Property Name="[RWS:USER]">
      <Values>
        <Value Managed="true" Order="0" Type="TAG">124</Value>
      </Values>
    </Property>
    <Property Name="MainEntityIndustry">
      <Values>
        <Value Managed="true" Order="0" Type="TAG">13824</Value>
      </Values>
    </Property>
    <Property Name="IsServerSideGenerated">
      <Values>
        <Value Managed="true" Order="0" Type="TAG">true</Value>
      </Values>
    </Property>
    <Property Name="HasDisclaimer">
      <Values>
        <Value Managed="true" Order="0" Type="TAG">false</Value>
      </Values>
    </Property>
  </Properties>
</XmlDocProperties>
</file>

<file path=customXml/item7.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C13573</DN>
          <FLG>2028,DATESTAMP,1,1,1,1,0,disc_eq_baltics_est.docx,0,0,0,0,v6.9.12.0x86(2022,10050,,,0,{,,0},{,,0},{,,0},{,,0},0,0</FLG>
          <FL2>0</FL2>
          <FL3/>
        </ENGINE>
      </request>
    </RequestMap>
  </RequestMaps>
</LayeringContext>
</file>

<file path=customXml/item8.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Props1.xml><?xml version="1.0" encoding="utf-8"?>
<ds:datastoreItem xmlns:ds="http://schemas.openxmlformats.org/officeDocument/2006/customXml" ds:itemID="{21761985-98B1-434E-BBD9-5F2C1DC9DDDD}">
  <ds:schemaRefs>
    <ds:schemaRef ds:uri="http://www.w3.org/2001/XMLSchema"/>
    <ds:schemaRef ds:uri="http://schemas.factset.com/Partners/XmlAutoTagRecord"/>
  </ds:schemaRefs>
</ds:datastoreItem>
</file>

<file path=customXml/itemProps2.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3.xml><?xml version="1.0" encoding="utf-8"?>
<ds:datastoreItem xmlns:ds="http://schemas.openxmlformats.org/officeDocument/2006/customXml" ds:itemID="{2A18E6AC-D299-4E64-9BE4-471686AF2A27}">
  <ds:schemaRefs>
    <ds:schemaRef ds:uri="http://www.w3.org/2001/XMLSchema"/>
    <ds:schemaRef ds:uri="http://schemas.factset.com/Partners/XmlPartnersExernalData"/>
  </ds:schemaRefs>
</ds:datastoreItem>
</file>

<file path=customXml/itemProps4.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customXml/itemProps5.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6.xml><?xml version="1.0" encoding="utf-8"?>
<ds:datastoreItem xmlns:ds="http://schemas.openxmlformats.org/officeDocument/2006/customXml" ds:itemID="{71AA87FF-5B28-462D-9A69-A7FC175A8660}">
  <ds:schemaRefs>
    <ds:schemaRef ds:uri="http://www.w3.org/2001/XMLSchema"/>
    <ds:schemaRef ds:uri="http://schemas.factset.com/Partners/XmlDocProperties"/>
  </ds:schemaRefs>
</ds:datastoreItem>
</file>

<file path=customXml/itemProps7.xml><?xml version="1.0" encoding="utf-8"?>
<ds:datastoreItem xmlns:ds="http://schemas.openxmlformats.org/officeDocument/2006/customXml" ds:itemID="{47E1AB11-7F56-41DE-8274-AB8ECD13AD7F}">
  <ds:schemaRefs>
    <ds:schemaRef ds:uri="http://www.w3.org/2001/XMLSchema"/>
    <ds:schemaRef ds:uri="http://schemas.factset.com/Partners/CustomXml/LayeringContext"/>
  </ds:schemaRefs>
</ds:datastoreItem>
</file>

<file path=customXml/itemProps8.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2</Pages>
  <Words>1084</Words>
  <Characters>8092</Characters>
  <Application>Microsoft Office Word</Application>
  <DocSecurity>0</DocSecurity>
  <Lines>137</Lines>
  <Paragraphs>67</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9109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2026-08-26T08:01:00Z</dcterms:created>
  <dcterms:modified xsi:type="dcterms:W3CDTF">2026-08-26T08:01:00Z</dcterms:modified>
</cp:coreProperties>
</file>