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05553AEE" w14:textId="77777777" w:rsidTr="00DE5712">
        <w:trPr>
          <w:trHeight w:hRule="exact" w:val="360"/>
        </w:trPr>
        <w:tc>
          <w:tcPr>
            <w:tcW w:w="10206" w:type="dxa"/>
            <w:gridSpan w:val="2"/>
            <w:tcMar>
              <w:left w:w="0" w:type="dxa"/>
            </w:tcMar>
          </w:tcPr>
          <w:p w14:paraId="06D14E49" w14:textId="77777777" w:rsidR="00DE5712" w:rsidRPr="00AB4F6E" w:rsidRDefault="00AB4F6E" w:rsidP="00DE5712">
            <w:pPr>
              <w:pStyle w:val="1stheading"/>
              <w:rPr>
                <w:lang w:val="et-EE"/>
              </w:rPr>
            </w:pPr>
            <w:bookmarkStart w:id="0" w:name="DISC_PLACEHOLDER"/>
            <w:r w:rsidRPr="00AB4F6E">
              <w:rPr>
                <w:lang w:val="et-EE"/>
              </w:rPr>
              <w:t>Taustteave</w:t>
            </w:r>
          </w:p>
          <w:p w14:paraId="26B4E8D7"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10E0840F" w14:textId="77777777" w:rsidTr="00F60515">
        <w:trPr>
          <w:cantSplit/>
          <w:trHeight w:val="4884"/>
        </w:trPr>
        <w:tc>
          <w:tcPr>
            <w:tcW w:w="10206" w:type="dxa"/>
            <w:gridSpan w:val="2"/>
            <w:tcMar>
              <w:left w:w="0" w:type="dxa"/>
            </w:tcMar>
          </w:tcPr>
          <w:p w14:paraId="31C26021" w14:textId="77777777" w:rsidR="00864CE9" w:rsidRPr="00AB4F6E" w:rsidRDefault="00AB4F6E" w:rsidP="00E845E2">
            <w:pPr>
              <w:pStyle w:val="HeadingDisclaimer"/>
              <w:spacing w:before="120"/>
              <w:rPr>
                <w:lang w:val="et-EE"/>
              </w:rPr>
            </w:pPr>
            <w:r w:rsidRPr="00AB4F6E">
              <w:rPr>
                <w:lang w:val="et-EE"/>
              </w:rPr>
              <w:t>Soovituste struktuur</w:t>
            </w:r>
          </w:p>
          <w:p w14:paraId="08EE9727"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44295962"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0156D082"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7A89BEC6"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1168B0F0"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7858A1B4"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7B407145"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72466012"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7C80F49B"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1563371602,Template_disc_eq_baltics_est.docx"/>
              <w:id w:val="871119721"/>
              <w:lock w:val="sdtLocked"/>
              <w:placeholder>
                <w:docPart w:val="949A2152D203455084899EC555E70826"/>
              </w:placeholder>
            </w:sdtPr>
            <w:sdtContent>
              <w:p w14:paraId="1036EE1F" w14:textId="77777777" w:rsidR="00A77708" w:rsidRDefault="00000000">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04.08.2026</w:t>
                </w:r>
              </w:p>
            </w:sdtContent>
          </w:sdt>
          <w:sdt>
            <w:sdtPr>
              <w:rPr>
                <w:noProof/>
                <w:lang w:val="et-EE"/>
              </w:rPr>
              <w:tag w:val="Partners,OId851834525,DocTag1563371602,Template_disc_eq_baltics_est.docx"/>
              <w:id w:val="851834525"/>
              <w:lock w:val="sdtLocked"/>
            </w:sdtPr>
            <w:sdtContent>
              <w:p w14:paraId="2659D75B"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0EDA3F97" wp14:editId="50D07946">
                      <wp:extent cx="3697240" cy="1076437"/>
                      <wp:effectExtent l="0" t="0" r="0" b="0"/>
                      <wp:docPr id="524" name="tmp_11380_fb5ba3b7-85a2-4cb6-ba77-5f37cbefedeb138.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4" name="tmp_11380_fb5ba3b7-85a2-4cb6-ba77-5f37cbefedeb138.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5FA78B75"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1563371602,Template_disc_eq_baltics_est.docx"/>
            <w:id w:val="-1011057416"/>
            <w:lock w:val="sdtLocked"/>
          </w:sdtPr>
          <w:sdtContent>
            <w:tc>
              <w:tcPr>
                <w:tcW w:w="4547" w:type="dxa"/>
              </w:tcPr>
              <w:p w14:paraId="399DF9B2"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65C64C3C" wp14:editId="50D07946">
                      <wp:extent cx="1867678" cy="1266956"/>
                      <wp:effectExtent l="0" t="0" r="0" b="0"/>
                      <wp:docPr id="521" name="tmp_11380_fb5ba3b7-85a2-4cb6-ba77-5f37cbefedeb135.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1" name="tmp_11380_fb5ba3b7-85a2-4cb6-ba77-5f37cbefedeb135.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59B9345E" w14:textId="77777777" w:rsidTr="00DE5712">
        <w:trPr>
          <w:trHeight w:val="374"/>
        </w:trPr>
        <w:tc>
          <w:tcPr>
            <w:tcW w:w="10206" w:type="dxa"/>
            <w:gridSpan w:val="2"/>
            <w:tcMar>
              <w:left w:w="0" w:type="dxa"/>
            </w:tcMar>
          </w:tcPr>
          <w:p w14:paraId="7A34E16E" w14:textId="77777777" w:rsidR="00864CE9" w:rsidRPr="00AB4F6E" w:rsidRDefault="00000000"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1563371602,Template_disc_eq_baltics_est.docx"/>
                <w:id w:val="-67567518"/>
                <w:lock w:val="sdtLocked"/>
                <w:placeholder>
                  <w:docPart w:val="F6EC81E6276B45F2BAE6A8469B83A668"/>
                </w:placeholder>
              </w:sdtPr>
              <w:sdtContent>
                <w:r>
                  <w:rPr>
                    <w:rStyle w:val="HeadingDisclaimerChar"/>
                    <w:rFonts w:eastAsiaTheme="minorEastAsia"/>
                    <w:lang w:val="et-EE"/>
                  </w:rPr>
                  <w:t>Apranga</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6E34D7B7" w14:textId="77777777" w:rsidTr="00DE5712">
        <w:trPr>
          <w:trHeight w:val="3398"/>
        </w:trPr>
        <w:tc>
          <w:tcPr>
            <w:tcW w:w="10206" w:type="dxa"/>
            <w:gridSpan w:val="2"/>
            <w:tcMar>
              <w:left w:w="0" w:type="dxa"/>
            </w:tcMar>
          </w:tcPr>
          <w:sdt>
            <w:sdtPr>
              <w:rPr>
                <w:noProof/>
                <w:lang w:val="et-EE" w:eastAsia="en-US"/>
              </w:rPr>
              <w:tag w:val="Partners,OId-1583134139,DocTag1563371602,Template_disc_eq_baltics_est.docx"/>
              <w:id w:val="-1583134139"/>
              <w:lock w:val="sdtLocked"/>
            </w:sdtPr>
            <w:sdtContent>
              <w:p w14:paraId="311ADA48"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03678579" wp14:editId="50D07946">
                      <wp:extent cx="6432055" cy="2457706"/>
                      <wp:effectExtent l="0" t="0" r="0" b="0"/>
                      <wp:docPr id="522" name="tmp_11380_fb5ba3b7-85a2-4cb6-ba77-5f37cbefedeb136.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2" name="tmp_11380_fb5ba3b7-85a2-4cb6-ba77-5f37cbefedeb136.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09AD4035" w14:textId="77777777" w:rsidTr="008B0CC3">
        <w:trPr>
          <w:trHeight w:val="1603"/>
        </w:trPr>
        <w:tc>
          <w:tcPr>
            <w:tcW w:w="10206" w:type="dxa"/>
            <w:gridSpan w:val="2"/>
            <w:tcMar>
              <w:left w:w="0" w:type="dxa"/>
            </w:tcMar>
          </w:tcPr>
          <w:p w14:paraId="7C448655"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6BE258A6"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656FB630"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5684F2E4"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2DB31279" w14:textId="77777777" w:rsidTr="00AB4F6E">
        <w:trPr>
          <w:cantSplit/>
          <w:trHeight w:hRule="exact" w:val="14317"/>
        </w:trPr>
        <w:tc>
          <w:tcPr>
            <w:tcW w:w="4820" w:type="dxa"/>
          </w:tcPr>
          <w:p w14:paraId="4566F32A"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198B6009"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12F00194"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1563371602,Template_disc_eq_baltics_est.docx"/>
                <w:id w:val="-806238284"/>
                <w:lock w:val="sdtLocked"/>
                <w:placeholder>
                  <w:docPart w:val="975001B200174D0E9194A5873623D165"/>
                </w:placeholder>
              </w:sdtPr>
              <w:sdtContent>
                <w:r>
                  <w:rPr>
                    <w:lang w:val="et-EE"/>
                  </w:rPr>
                  <w:t>Andrej</w:t>
                </w:r>
              </w:sdtContent>
            </w:sdt>
            <w:r w:rsidR="00864CE9" w:rsidRPr="00AB4F6E">
              <w:rPr>
                <w:lang w:val="et-EE"/>
              </w:rPr>
              <w:t xml:space="preserve"> </w:t>
            </w:r>
            <w:sdt>
              <w:sdtPr>
                <w:rPr>
                  <w:lang w:val="et-EE"/>
                </w:rPr>
                <w:alias w:val="Accessor"/>
                <w:tag w:val="Partners,OId-222748628,DocTag1563371602,Template_disc_eq_baltics_est.docx"/>
                <w:id w:val="-222748628"/>
                <w:lock w:val="sdtLocked"/>
                <w:placeholder>
                  <w:docPart w:val="613C3B1EA1054CC8B51E5DAA3A8B22B8"/>
                </w:placeholder>
              </w:sdtPr>
              <w:sdtContent>
                <w:r>
                  <w:rPr>
                    <w:lang w:val="et-EE"/>
                  </w:rPr>
                  <w:t>Rodionov, CFA</w:t>
                </w:r>
              </w:sdtContent>
            </w:sdt>
            <w:r w:rsidR="00864CE9" w:rsidRPr="00AB4F6E">
              <w:rPr>
                <w:lang w:val="et-EE"/>
              </w:rPr>
              <w:t xml:space="preserve">. </w:t>
            </w:r>
          </w:p>
          <w:p w14:paraId="1C79491C"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73F66F71" w14:textId="77777777" w:rsidR="00864CE9" w:rsidRPr="00AB4F6E" w:rsidRDefault="00AB4F6E" w:rsidP="00E845E2">
            <w:pPr>
              <w:pStyle w:val="HeadingDisclaimer"/>
              <w:spacing w:after="0"/>
              <w:rPr>
                <w:lang w:val="et-EE"/>
              </w:rPr>
            </w:pPr>
            <w:r w:rsidRPr="00AB4F6E">
              <w:rPr>
                <w:lang w:val="et-EE"/>
              </w:rPr>
              <w:t>Analüütiku kinnitus</w:t>
            </w:r>
          </w:p>
          <w:p w14:paraId="501E2BB3"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307F505D" w14:textId="77777777" w:rsidR="00864CE9" w:rsidRPr="00AB4F6E" w:rsidRDefault="00AB4F6E" w:rsidP="00E845E2">
            <w:pPr>
              <w:pStyle w:val="HeadingDisclaimer"/>
              <w:rPr>
                <w:lang w:val="et-EE"/>
              </w:rPr>
            </w:pPr>
            <w:r w:rsidRPr="00AB4F6E">
              <w:rPr>
                <w:lang w:val="et-EE"/>
              </w:rPr>
              <w:t>Vastutuse piirang</w:t>
            </w:r>
          </w:p>
          <w:p w14:paraId="1F3ACD90"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2DECD59F"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71CBF319"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383A0B15"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25C7E7FE" w14:textId="77777777" w:rsidR="00441C64" w:rsidRPr="00AB4F6E" w:rsidRDefault="00441C64" w:rsidP="00FA043C">
            <w:pPr>
              <w:pStyle w:val="TextDisclaimer"/>
              <w:spacing w:before="120" w:after="0"/>
              <w:rPr>
                <w:lang w:val="et-EE"/>
              </w:rPr>
            </w:pPr>
          </w:p>
          <w:p w14:paraId="011BBA11"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1FBDD9E5" w14:textId="77777777" w:rsidR="007156AA" w:rsidRPr="00AB4F6E" w:rsidRDefault="007156AA" w:rsidP="008B0B65">
            <w:pPr>
              <w:rPr>
                <w:rFonts w:eastAsia="Times New Roman" w:cs="Times New Roman"/>
                <w:sz w:val="2"/>
                <w:szCs w:val="2"/>
                <w:lang w:val="et-EE" w:eastAsia="et-EE"/>
              </w:rPr>
            </w:pPr>
          </w:p>
        </w:tc>
        <w:tc>
          <w:tcPr>
            <w:tcW w:w="4820" w:type="dxa"/>
          </w:tcPr>
          <w:p w14:paraId="515CF71D"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7680FF77"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4DD57E5A"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125D21EF"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19EB7C22"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7A05E191"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1563371602,Template_disc_eq_baltics_est.docx"/>
              <w:id w:val="-2143882405"/>
              <w:lock w:val="sdtLocked"/>
            </w:sdtPr>
            <w:sdtContent>
              <w:p w14:paraId="4EAB60E0"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3578271C" wp14:editId="50D07946">
                      <wp:extent cx="3049270" cy="247675"/>
                      <wp:effectExtent l="0" t="0" r="0" b="0"/>
                      <wp:docPr id="523" name="tmp_11380_fb5ba3b7-85a2-4cb6-ba77-5f37cbefedeb137.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3" name="tmp_11380_fb5ba3b7-85a2-4cb6-ba77-5f37cbefedeb137.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1FB04C1E"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4964CD1A" w14:textId="77777777" w:rsidR="00864CE9" w:rsidRPr="00AB4F6E" w:rsidRDefault="00AB4F6E" w:rsidP="00BF6063">
            <w:pPr>
              <w:pStyle w:val="HeadingDisclaimer"/>
              <w:rPr>
                <w:lang w:val="et-EE"/>
              </w:rPr>
            </w:pPr>
            <w:r w:rsidRPr="00AB4F6E">
              <w:rPr>
                <w:lang w:val="et-EE"/>
              </w:rPr>
              <w:t>Kavandatud uuendused</w:t>
            </w:r>
          </w:p>
          <w:p w14:paraId="3B1D2CBF"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694A6E1B" w14:textId="77777777" w:rsidR="00864CE9" w:rsidRPr="00AB4F6E" w:rsidRDefault="00AB4F6E" w:rsidP="00BF6063">
            <w:pPr>
              <w:pStyle w:val="HeadingDisclaimer"/>
              <w:rPr>
                <w:lang w:val="et-EE"/>
              </w:rPr>
            </w:pPr>
            <w:r w:rsidRPr="00AB4F6E">
              <w:rPr>
                <w:lang w:val="et-EE"/>
              </w:rPr>
              <w:t>Taasesitamine ja levitamine</w:t>
            </w:r>
          </w:p>
          <w:p w14:paraId="676EF007"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25FB1DCD" w14:textId="77777777" w:rsidR="007156AA" w:rsidRPr="00AB4F6E" w:rsidRDefault="007156AA" w:rsidP="008B0B65">
            <w:pPr>
              <w:rPr>
                <w:rFonts w:eastAsia="Times New Roman" w:cs="Times New Roman"/>
                <w:sz w:val="2"/>
                <w:szCs w:val="2"/>
                <w:lang w:val="et-EE" w:eastAsia="et-EE"/>
              </w:rPr>
            </w:pPr>
          </w:p>
        </w:tc>
      </w:tr>
      <w:bookmarkEnd w:id="0"/>
    </w:tbl>
    <w:p w14:paraId="49D86CFF"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27041D3" w14:textId="77777777" w:rsidR="00BC2B24" w:rsidRDefault="00BC2B24" w:rsidP="004D4906">
      <w:pPr>
        <w:spacing w:after="0" w:line="240" w:lineRule="auto"/>
      </w:pPr>
      <w:r>
        <w:separator/>
      </w:r>
    </w:p>
  </w:endnote>
  <w:endnote w:type="continuationSeparator" w:id="0">
    <w:p w14:paraId="4FE655B0" w14:textId="77777777" w:rsidR="00BC2B24" w:rsidRDefault="00BC2B24"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04C4C1"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5153AE4F" w14:textId="77777777" w:rsidTr="00AB4F6E">
      <w:trPr>
        <w:trHeight w:val="144"/>
      </w:trPr>
      <w:tc>
        <w:tcPr>
          <w:tcW w:w="3470" w:type="dxa"/>
        </w:tcPr>
        <w:bookmarkStart w:id="1" w:name="_Hlk82038519"/>
        <w:p w14:paraId="0AB81DBA"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2110E2">
            <w:rPr>
              <w:noProof/>
              <w:lang w:val="et-EE"/>
            </w:rPr>
            <w:t>august 5, 2026</w:t>
          </w:r>
          <w:r w:rsidRPr="0074193A">
            <w:rPr>
              <w:lang w:val="et-EE"/>
            </w:rPr>
            <w:fldChar w:fldCharType="end"/>
          </w:r>
        </w:p>
      </w:tc>
      <w:tc>
        <w:tcPr>
          <w:tcW w:w="4608" w:type="dxa"/>
        </w:tcPr>
        <w:p w14:paraId="545917ED" w14:textId="77777777" w:rsidR="00931278" w:rsidRPr="0074193A" w:rsidRDefault="00931278" w:rsidP="00931278">
          <w:pPr>
            <w:pStyle w:val="DiscFooter"/>
            <w:rPr>
              <w:lang w:val="et-EE"/>
            </w:rPr>
          </w:pPr>
        </w:p>
      </w:tc>
      <w:tc>
        <w:tcPr>
          <w:tcW w:w="1987" w:type="dxa"/>
        </w:tcPr>
        <w:p w14:paraId="78F7B124"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06AFDD55" w14:textId="77777777" w:rsidTr="00AB4F6E">
      <w:trPr>
        <w:trHeight w:val="144"/>
      </w:trPr>
      <w:tc>
        <w:tcPr>
          <w:tcW w:w="3470" w:type="dxa"/>
        </w:tcPr>
        <w:p w14:paraId="1252ECD6" w14:textId="77777777" w:rsidR="00931278" w:rsidRPr="0074193A" w:rsidRDefault="00931278" w:rsidP="00931278">
          <w:pPr>
            <w:pStyle w:val="DiscFooter"/>
            <w:rPr>
              <w:lang w:val="et-EE"/>
            </w:rPr>
          </w:pPr>
        </w:p>
      </w:tc>
      <w:tc>
        <w:tcPr>
          <w:tcW w:w="4608" w:type="dxa"/>
        </w:tcPr>
        <w:p w14:paraId="125482F2" w14:textId="77777777" w:rsidR="00931278" w:rsidRPr="0074193A" w:rsidRDefault="00931278" w:rsidP="00931278">
          <w:pPr>
            <w:pStyle w:val="DiscFooter"/>
            <w:spacing w:before="40"/>
            <w:rPr>
              <w:lang w:val="et-EE"/>
            </w:rPr>
          </w:pPr>
        </w:p>
      </w:tc>
      <w:tc>
        <w:tcPr>
          <w:tcW w:w="1987" w:type="dxa"/>
        </w:tcPr>
        <w:p w14:paraId="4F30300A" w14:textId="77777777" w:rsidR="00931278" w:rsidRPr="0074193A" w:rsidRDefault="00931278" w:rsidP="00931278">
          <w:pPr>
            <w:pStyle w:val="FooterRight"/>
            <w:rPr>
              <w:lang w:val="et-EE"/>
            </w:rPr>
          </w:pPr>
        </w:p>
      </w:tc>
    </w:tr>
    <w:bookmarkEnd w:id="1"/>
  </w:tbl>
  <w:p w14:paraId="23CAB65C"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4D17DBD6" w14:textId="77777777" w:rsidTr="004F60D9">
      <w:trPr>
        <w:trHeight w:val="144"/>
      </w:trPr>
      <w:tc>
        <w:tcPr>
          <w:tcW w:w="3470" w:type="dxa"/>
        </w:tcPr>
        <w:p w14:paraId="4127983B"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2110E2">
            <w:rPr>
              <w:noProof/>
              <w:lang w:val="lv-LV"/>
            </w:rPr>
            <w:t>augusts</w:t>
          </w:r>
          <w:r w:rsidR="002110E2" w:rsidRPr="002110E2">
            <w:rPr>
              <w:noProof/>
            </w:rPr>
            <w:t xml:space="preserve"> 5, 2026</w:t>
          </w:r>
          <w:r>
            <w:fldChar w:fldCharType="end"/>
          </w:r>
        </w:p>
      </w:tc>
      <w:tc>
        <w:tcPr>
          <w:tcW w:w="3701" w:type="dxa"/>
        </w:tcPr>
        <w:p w14:paraId="2707EE12" w14:textId="77777777" w:rsidR="00931278" w:rsidRPr="00FF27F6" w:rsidRDefault="00931278" w:rsidP="00931278">
          <w:pPr>
            <w:pStyle w:val="DiscFooter"/>
          </w:pPr>
        </w:p>
      </w:tc>
      <w:tc>
        <w:tcPr>
          <w:tcW w:w="1872" w:type="dxa"/>
        </w:tcPr>
        <w:p w14:paraId="7644EBD2"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2AFC0A2C" w14:textId="77777777" w:rsidTr="004F60D9">
      <w:trPr>
        <w:trHeight w:val="144"/>
      </w:trPr>
      <w:tc>
        <w:tcPr>
          <w:tcW w:w="3470" w:type="dxa"/>
        </w:tcPr>
        <w:p w14:paraId="27598705" w14:textId="77777777" w:rsidR="00931278" w:rsidRDefault="00931278" w:rsidP="00931278">
          <w:pPr>
            <w:pStyle w:val="DiscFooter"/>
            <w:rPr>
              <w:lang w:val="et-EE"/>
            </w:rPr>
          </w:pPr>
        </w:p>
      </w:tc>
      <w:tc>
        <w:tcPr>
          <w:tcW w:w="3701" w:type="dxa"/>
        </w:tcPr>
        <w:p w14:paraId="309DA255" w14:textId="77777777" w:rsidR="00931278" w:rsidRPr="00FF27F6" w:rsidRDefault="00931278" w:rsidP="00931278">
          <w:pPr>
            <w:pStyle w:val="DiscFooter"/>
          </w:pPr>
        </w:p>
      </w:tc>
      <w:tc>
        <w:tcPr>
          <w:tcW w:w="1872" w:type="dxa"/>
        </w:tcPr>
        <w:p w14:paraId="2A6976B7" w14:textId="77777777" w:rsidR="00931278" w:rsidRPr="00087737" w:rsidRDefault="00931278" w:rsidP="00931278">
          <w:pPr>
            <w:pStyle w:val="FooterRight"/>
          </w:pPr>
        </w:p>
      </w:tc>
    </w:tr>
  </w:tbl>
  <w:p w14:paraId="221EFC99"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D7D685C" w14:textId="77777777" w:rsidR="00BC2B24" w:rsidRDefault="00BC2B24" w:rsidP="004D4906">
      <w:pPr>
        <w:spacing w:after="0" w:line="240" w:lineRule="auto"/>
      </w:pPr>
      <w:r>
        <w:separator/>
      </w:r>
    </w:p>
  </w:footnote>
  <w:footnote w:type="continuationSeparator" w:id="0">
    <w:p w14:paraId="5F4E42D3" w14:textId="77777777" w:rsidR="00BC2B24" w:rsidRDefault="00BC2B24"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124CEB"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EF5DC2"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BCB8B2"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565143522">
    <w:abstractNumId w:val="4"/>
  </w:num>
  <w:num w:numId="2" w16cid:durableId="1717006912">
    <w:abstractNumId w:val="2"/>
  </w:num>
  <w:num w:numId="3" w16cid:durableId="625548518">
    <w:abstractNumId w:val="4"/>
  </w:num>
  <w:num w:numId="4" w16cid:durableId="1485929787">
    <w:abstractNumId w:val="2"/>
  </w:num>
  <w:num w:numId="5" w16cid:durableId="771583474">
    <w:abstractNumId w:val="1"/>
  </w:num>
  <w:num w:numId="6" w16cid:durableId="613875794">
    <w:abstractNumId w:val="5"/>
  </w:num>
  <w:num w:numId="7" w16cid:durableId="1263993548">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473259886">
    <w:abstractNumId w:val="3"/>
  </w:num>
  <w:num w:numId="9" w16cid:durableId="1898009446">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3"/>
  <w:proofState w:spelling="clean" w:grammar="clean"/>
  <w:defaultTabStop w:val="1304"/>
  <w:autoHyphenation/>
  <w:hyphenationZone w:val="425"/>
  <w:characterSpacingControl w:val="doNotCompress"/>
  <w:hdrShapeDefaults>
    <o:shapedefaults v:ext="edit" spidmax="2050"/>
  </w:hdrShapeDefaults>
  <w:footnotePr>
    <w:footnote w:id="-1"/>
    <w:footnote w:id="0"/>
  </w:footnotePr>
  <w:endnotePr>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110E2"/>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728F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77708"/>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C2B24"/>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60515"/>
    <w:rsid w:val="00F7185B"/>
    <w:rsid w:val="00F84CE7"/>
    <w:rsid w:val="00F93C47"/>
    <w:rsid w:val="00FA043C"/>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3028BC1"/>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altName w:val="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117BC"/>
    <w:rsid w:val="000B3E42"/>
    <w:rsid w:val="00122BEC"/>
    <w:rsid w:val="001238C8"/>
    <w:rsid w:val="003612A3"/>
    <w:rsid w:val="00393D4F"/>
    <w:rsid w:val="004463DD"/>
    <w:rsid w:val="004728F0"/>
    <w:rsid w:val="005A3A11"/>
    <w:rsid w:val="006063D6"/>
    <w:rsid w:val="006560C0"/>
    <w:rsid w:val="00873614"/>
    <w:rsid w:val="00A12D3A"/>
    <w:rsid w:val="00A262C4"/>
    <w:rsid w:val="00CB31F3"/>
    <w:rsid w:val="00CF64E2"/>
    <w:rsid w:val="00D10FE9"/>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XmlAutoTagRecord xmlns:xsd="http://www.w3.org/2001/XMLSchema" xmlns:xsi="http://www.w3.org/2001/XMLSchema-instance" xmlns="http://schemas.factset.com/Partners/XmlAutoTagRecord">
  <Blacklist/>
  <ConfirmedMatches/>
  <ConfirmedMatchesValidSerial/>
  <ExcelAutoTags>
    <ExcelAutoTag>
      <Id>13403</Id>
      <Serial/>
      <ContentControlId>-1583134139</ContentControlId>
    </ExcelAutoTag>
  </ExcelAutoTags>
</XmlAutoTagRecord>
</file>

<file path=customXml/item4.xml><?xml version="1.0" encoding="utf-8"?>
<ExternalDataCXml xmlns:xsd="http://www.w3.org/2001/XMLSchema" xmlns:xsi="http://www.w3.org/2001/XMLSchema-instance" xmlns="http://schemas.factset.com/Partners/XmlPartnersExernalData">
  <ExternalDataList/>
</ExternalDataCXml>
</file>

<file path=customXml/item5.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6.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C13403</DN>
          <FLG>2028,DATESTAMP,1,1,1,1,0,disc_eq_baltics_est.docx,0,0,0,0,v6.9.12.0x86(2022,10050,,,0,{,,0},{,,0},{,,0},{,,0},0,0</FLG>
          <FL2>0</FL2>
          <FL3/>
        </ENGINE>
      </request>
    </RequestMap>
  </RequestMaps>
</LayeringContext>
</file>

<file path=customXml/item7.xml><?xml version="1.0" encoding="utf-8"?>
<XmlDocProperties xmlns:xsd="http://www.w3.org/2001/XMLSchema" xmlns:xsi="http://www.w3.org/2001/XMLSchema-instance" xmlns="http://schemas.factset.com/Partners/XmlDocProperties">
  <Properties>
    <Property Name="Company">
      <Values>
        <Value Managed="true" Order="0" Type="IND_LDS">13403</Value>
      </Values>
    </Property>
    <Property Name="[RWS:COMPANY]">
      <Values>
        <Value Managed="true" Order="0" Type="IND_LDS">13403</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05/08/2026  08:01:30</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05/08/2026  08:01:30</Value>
      </Values>
    </Property>
    <Property Name="Refreshed">
      <Values>
        <Value Managed="true" Order="0" Type="TAG">true</Value>
      </Values>
    </Property>
    <Property Name="YearRef">
      <Values>
        <Value Managed="true" Order="0" Type="TAG">2028</Value>
      </Values>
    </Property>
    <Property Name="MainEntityAnalyst">
      <Values>
        <Value Managed="true" Order="0" Type="TAG">124</Value>
      </Values>
    </Property>
    <Property Name="[RWS:YEARREF]">
      <Values>
        <Value Managed="true" Order="0" Type="TAG">2028</Value>
      </Values>
    </Property>
    <Property Name="[RWS:BASE_ENTITY_ID]">
      <Values>
        <Value Managed="true" Order="0" Type="TAG">C13403</Value>
      </Values>
    </Property>
    <Property Name="PriceDate">
      <Values>
        <Value Managed="true" Order="0" Type="TAG">04/08/2026</Value>
      </Values>
    </Property>
    <Property Name="[RWS:DATE_PRICE_GMT]">
      <Values>
        <Value Managed="true" Order="0" Type="TAG">04/08/2026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13826</Value>
      </Values>
    </Property>
    <Property Name="[RWS:INDUSTRY]">
      <Values>
        <Value Managed="true" Order="0" Type="TAG">13826</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C13403</Value>
      </Values>
    </Property>
    <Property Name="[RWS:USER]">
      <Values>
        <Value Managed="true" Order="0" Type="TAG">124</Value>
      </Values>
    </Property>
    <Property Name="MainEntityIndustry">
      <Values>
        <Value Managed="true" Order="0" Type="TAG">13826</Value>
      </Values>
    </Property>
    <Property Name="IsServerSideGenerated">
      <Values>
        <Value Managed="true" Order="0" Type="TAG">true</Value>
      </Values>
    </Property>
    <Property Name="HasDisclaimer">
      <Values>
        <Value Managed="true" Order="0" Type="TAG">false</Value>
      </Values>
    </Property>
  </Properties>
</XmlDocProperties>
</file>

<file path=customXml/item8.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Props1.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2.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customXml/itemProps3.xml><?xml version="1.0" encoding="utf-8"?>
<ds:datastoreItem xmlns:ds="http://schemas.openxmlformats.org/officeDocument/2006/customXml" ds:itemID="{1282FA4F-75A0-452D-A48F-CEB6C90E993E}">
  <ds:schemaRefs>
    <ds:schemaRef ds:uri="http://www.w3.org/2001/XMLSchema"/>
    <ds:schemaRef ds:uri="http://schemas.factset.com/Partners/XmlAutoTagRecord"/>
  </ds:schemaRefs>
</ds:datastoreItem>
</file>

<file path=customXml/itemProps4.xml><?xml version="1.0" encoding="utf-8"?>
<ds:datastoreItem xmlns:ds="http://schemas.openxmlformats.org/officeDocument/2006/customXml" ds:itemID="{68C864F4-CABD-4EB2-9AA3-FC9873B0D86F}">
  <ds:schemaRefs>
    <ds:schemaRef ds:uri="http://www.w3.org/2001/XMLSchema"/>
    <ds:schemaRef ds:uri="http://schemas.factset.com/Partners/XmlPartnersExernalData"/>
  </ds:schemaRefs>
</ds:datastoreItem>
</file>

<file path=customXml/itemProps5.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6.xml><?xml version="1.0" encoding="utf-8"?>
<ds:datastoreItem xmlns:ds="http://schemas.openxmlformats.org/officeDocument/2006/customXml" ds:itemID="{9E3BE342-DB24-41CC-8F89-8E6F8B34AC6A}">
  <ds:schemaRefs>
    <ds:schemaRef ds:uri="http://www.w3.org/2001/XMLSchema"/>
    <ds:schemaRef ds:uri="http://schemas.factset.com/Partners/CustomXml/LayeringContext"/>
  </ds:schemaRefs>
</ds:datastoreItem>
</file>

<file path=customXml/itemProps7.xml><?xml version="1.0" encoding="utf-8"?>
<ds:datastoreItem xmlns:ds="http://schemas.openxmlformats.org/officeDocument/2006/customXml" ds:itemID="{D6688415-190A-4317-8854-3CE1118B3F07}">
  <ds:schemaRefs>
    <ds:schemaRef ds:uri="http://www.w3.org/2001/XMLSchema"/>
    <ds:schemaRef ds:uri="http://schemas.factset.com/Partners/XmlDocProperties"/>
  </ds:schemaRefs>
</ds:datastoreItem>
</file>

<file path=customXml/itemProps8.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Pages>
  <Words>1172</Words>
  <Characters>8000</Characters>
  <Application>Microsoft Office Word</Application>
  <DocSecurity>0</DocSecurity>
  <Lines>135</Lines>
  <Paragraphs>59</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9113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2026-08-05T08:01:00Z</dcterms:created>
  <dcterms:modified xsi:type="dcterms:W3CDTF">2026-08-05T08:01:00Z</dcterms:modified>
</cp:coreProperties>
</file>