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68170FD6" w14:textId="77777777" w:rsidTr="00DE5712">
        <w:trPr>
          <w:trHeight w:hRule="exact" w:val="360"/>
        </w:trPr>
        <w:tc>
          <w:tcPr>
            <w:tcW w:w="10206" w:type="dxa"/>
            <w:gridSpan w:val="2"/>
            <w:tcMar>
              <w:left w:w="0" w:type="dxa"/>
            </w:tcMar>
          </w:tcPr>
          <w:p w14:paraId="3DED24F5" w14:textId="77777777" w:rsidR="00DE5712" w:rsidRPr="00AB4F6E" w:rsidRDefault="00AB4F6E" w:rsidP="00DE5712">
            <w:pPr>
              <w:pStyle w:val="1stheading"/>
              <w:rPr>
                <w:lang w:val="et-EE"/>
              </w:rPr>
            </w:pPr>
            <w:bookmarkStart w:id="0" w:name="DISC_PLACEHOLDER"/>
            <w:r w:rsidRPr="00AB4F6E">
              <w:rPr>
                <w:lang w:val="et-EE"/>
              </w:rPr>
              <w:t>Taustteave</w:t>
            </w:r>
          </w:p>
          <w:p w14:paraId="4DAFB09B"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6ADE4D61" w14:textId="77777777" w:rsidTr="00F60515">
        <w:trPr>
          <w:cantSplit/>
          <w:trHeight w:val="4884"/>
        </w:trPr>
        <w:tc>
          <w:tcPr>
            <w:tcW w:w="10206" w:type="dxa"/>
            <w:gridSpan w:val="2"/>
            <w:tcMar>
              <w:left w:w="0" w:type="dxa"/>
            </w:tcMar>
          </w:tcPr>
          <w:p w14:paraId="57C7634D" w14:textId="77777777" w:rsidR="00864CE9" w:rsidRPr="00AB4F6E" w:rsidRDefault="00AB4F6E" w:rsidP="00E845E2">
            <w:pPr>
              <w:pStyle w:val="HeadingDisclaimer"/>
              <w:spacing w:before="120"/>
              <w:rPr>
                <w:lang w:val="et-EE"/>
              </w:rPr>
            </w:pPr>
            <w:r w:rsidRPr="00AB4F6E">
              <w:rPr>
                <w:lang w:val="et-EE"/>
              </w:rPr>
              <w:t>Soovituste struktuur</w:t>
            </w:r>
          </w:p>
          <w:p w14:paraId="173963A8"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0FB0DFFA"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0F8D394A"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37DB7997"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79D4680C"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64A89E86"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33D678C9"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45E48565"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26038B74"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807618090,Template_disc_eq_baltics_est.docx"/>
              <w:id w:val="871119721"/>
              <w:lock w:val="sdtLocked"/>
              <w:placeholder>
                <w:docPart w:val="949A2152D203455084899EC555E70826"/>
              </w:placeholder>
            </w:sdtPr>
            <w:sdtEndPr/>
            <w:sdtContent>
              <w:p w14:paraId="6D4B6C56" w14:textId="77777777" w:rsidR="00171A5C" w:rsidRDefault="00755071">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18.08.2026</w:t>
                </w:r>
              </w:p>
            </w:sdtContent>
          </w:sdt>
          <w:sdt>
            <w:sdtPr>
              <w:rPr>
                <w:noProof/>
                <w:lang w:val="et-EE"/>
              </w:rPr>
              <w:tag w:val="Partners,OId851834525,DocTag-807618090,Template_disc_eq_baltics_est.docx"/>
              <w:id w:val="851834525"/>
              <w:lock w:val="sdtLocked"/>
            </w:sdtPr>
            <w:sdtEndPr/>
            <w:sdtContent>
              <w:p w14:paraId="018800E1"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310F4265" wp14:editId="50D07946">
                      <wp:extent cx="3697240" cy="1076437"/>
                      <wp:effectExtent l="0" t="0" r="0" b="0"/>
                      <wp:docPr id="1006" name="tmp_3092_f997017c-d61a-47d5-9e2f-ab0bad15f08621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6" name="tmp_3092_f997017c-d61a-47d5-9e2f-ab0bad15f086213.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59965EED"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807618090,Template_disc_eq_baltics_est.docx"/>
            <w:id w:val="-1011057416"/>
            <w:lock w:val="sdtLocked"/>
          </w:sdtPr>
          <w:sdtEndPr>
            <w:rPr>
              <w:rStyle w:val="NormalChar"/>
            </w:rPr>
          </w:sdtEndPr>
          <w:sdtContent>
            <w:tc>
              <w:tcPr>
                <w:tcW w:w="4547" w:type="dxa"/>
              </w:tcPr>
              <w:p w14:paraId="78C483DC"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3172D93C" wp14:editId="50D07946">
                      <wp:extent cx="1867678" cy="1266956"/>
                      <wp:effectExtent l="0" t="0" r="0" b="0"/>
                      <wp:docPr id="1003" name="tmp_3092_f997017c-d61a-47d5-9e2f-ab0bad15f08621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3" name="tmp_3092_f997017c-d61a-47d5-9e2f-ab0bad15f086210.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1CB6081A" w14:textId="77777777" w:rsidTr="00DE5712">
        <w:trPr>
          <w:trHeight w:val="374"/>
        </w:trPr>
        <w:tc>
          <w:tcPr>
            <w:tcW w:w="10206" w:type="dxa"/>
            <w:gridSpan w:val="2"/>
            <w:tcMar>
              <w:left w:w="0" w:type="dxa"/>
            </w:tcMar>
          </w:tcPr>
          <w:p w14:paraId="7109B6C8" w14:textId="77777777" w:rsidR="00864CE9" w:rsidRPr="00AB4F6E" w:rsidRDefault="00755071"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807618090,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Ignitis Grupė</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4DA72EE3" w14:textId="77777777" w:rsidTr="00DE5712">
        <w:trPr>
          <w:trHeight w:val="3398"/>
        </w:trPr>
        <w:tc>
          <w:tcPr>
            <w:tcW w:w="10206" w:type="dxa"/>
            <w:gridSpan w:val="2"/>
            <w:tcMar>
              <w:left w:w="0" w:type="dxa"/>
            </w:tcMar>
          </w:tcPr>
          <w:sdt>
            <w:sdtPr>
              <w:rPr>
                <w:noProof/>
                <w:lang w:val="et-EE" w:eastAsia="en-US"/>
              </w:rPr>
              <w:tag w:val="Partners,OId-1583134139,DocTag-807618090,Template_disc_eq_baltics_est.docx"/>
              <w:id w:val="-1583134139"/>
              <w:lock w:val="sdtLocked"/>
            </w:sdtPr>
            <w:sdtEndPr/>
            <w:sdtContent>
              <w:p w14:paraId="0E618139"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1E04A3A6" wp14:editId="50D07946">
                      <wp:extent cx="6432055" cy="2457706"/>
                      <wp:effectExtent l="0" t="0" r="0" b="0"/>
                      <wp:docPr id="1004" name="tmp_3092_f997017c-d61a-47d5-9e2f-ab0bad15f08621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4" name="tmp_3092_f997017c-d61a-47d5-9e2f-ab0bad15f086211.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764EAB1D" w14:textId="77777777" w:rsidTr="008B0CC3">
        <w:trPr>
          <w:trHeight w:val="1603"/>
        </w:trPr>
        <w:tc>
          <w:tcPr>
            <w:tcW w:w="10206" w:type="dxa"/>
            <w:gridSpan w:val="2"/>
            <w:tcMar>
              <w:left w:w="0" w:type="dxa"/>
            </w:tcMar>
          </w:tcPr>
          <w:p w14:paraId="21BEA9BC"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2A826106"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66D0E0D8"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43075FE9"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14D1FEDE" w14:textId="77777777" w:rsidTr="00AB4F6E">
        <w:trPr>
          <w:cantSplit/>
          <w:trHeight w:hRule="exact" w:val="14317"/>
        </w:trPr>
        <w:tc>
          <w:tcPr>
            <w:tcW w:w="4820" w:type="dxa"/>
          </w:tcPr>
          <w:p w14:paraId="0CF74889"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05A66FE9"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5D2003B3"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807618090,Template_disc_eq_baltics_est.docx"/>
                <w:id w:val="-806238284"/>
                <w:lock w:val="sdtLocked"/>
                <w:placeholder>
                  <w:docPart w:val="975001B200174D0E9194A5873623D165"/>
                </w:placeholder>
              </w:sdtPr>
              <w:sdtEndPr/>
              <w:sdtContent>
                <w:r>
                  <w:rPr>
                    <w:lang w:val="et-EE"/>
                  </w:rPr>
                  <w:t>Andrej</w:t>
                </w:r>
              </w:sdtContent>
            </w:sdt>
            <w:r w:rsidR="00864CE9" w:rsidRPr="00AB4F6E">
              <w:rPr>
                <w:lang w:val="et-EE"/>
              </w:rPr>
              <w:t xml:space="preserve"> </w:t>
            </w:r>
            <w:sdt>
              <w:sdtPr>
                <w:rPr>
                  <w:lang w:val="et-EE"/>
                </w:rPr>
                <w:alias w:val="Accessor"/>
                <w:tag w:val="Partners,OId-222748628,DocTag-807618090,Template_disc_eq_baltics_est.docx"/>
                <w:id w:val="-222748628"/>
                <w:lock w:val="sdtLocked"/>
                <w:placeholder>
                  <w:docPart w:val="613C3B1EA1054CC8B51E5DAA3A8B22B8"/>
                </w:placeholder>
              </w:sdtPr>
              <w:sdtEndPr/>
              <w:sdtContent>
                <w:r>
                  <w:rPr>
                    <w:lang w:val="et-EE"/>
                  </w:rPr>
                  <w:t>Rodionov, CFA</w:t>
                </w:r>
              </w:sdtContent>
            </w:sdt>
            <w:r w:rsidR="00864CE9" w:rsidRPr="00AB4F6E">
              <w:rPr>
                <w:lang w:val="et-EE"/>
              </w:rPr>
              <w:t xml:space="preserve">. </w:t>
            </w:r>
          </w:p>
          <w:p w14:paraId="303AE3DD"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5E445619" w14:textId="77777777" w:rsidR="00864CE9" w:rsidRPr="00AB4F6E" w:rsidRDefault="00AB4F6E" w:rsidP="00E845E2">
            <w:pPr>
              <w:pStyle w:val="HeadingDisclaimer"/>
              <w:spacing w:after="0"/>
              <w:rPr>
                <w:lang w:val="et-EE"/>
              </w:rPr>
            </w:pPr>
            <w:r w:rsidRPr="00AB4F6E">
              <w:rPr>
                <w:lang w:val="et-EE"/>
              </w:rPr>
              <w:t>Analüütiku kinnitus</w:t>
            </w:r>
          </w:p>
          <w:p w14:paraId="7EA7DB7D"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089C4585" w14:textId="77777777" w:rsidR="00864CE9" w:rsidRPr="00AB4F6E" w:rsidRDefault="00AB4F6E" w:rsidP="00E845E2">
            <w:pPr>
              <w:pStyle w:val="HeadingDisclaimer"/>
              <w:rPr>
                <w:lang w:val="et-EE"/>
              </w:rPr>
            </w:pPr>
            <w:r w:rsidRPr="00AB4F6E">
              <w:rPr>
                <w:lang w:val="et-EE"/>
              </w:rPr>
              <w:t>Vastutuse piirang</w:t>
            </w:r>
          </w:p>
          <w:p w14:paraId="6E23C393"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6D12CA72"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04ED74EC"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24AB3ECE"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589519BC" w14:textId="77777777" w:rsidR="00441C64" w:rsidRPr="00AB4F6E" w:rsidRDefault="00441C64" w:rsidP="00FA043C">
            <w:pPr>
              <w:pStyle w:val="TextDisclaimer"/>
              <w:spacing w:before="120" w:after="0"/>
              <w:rPr>
                <w:lang w:val="et-EE"/>
              </w:rPr>
            </w:pPr>
          </w:p>
          <w:p w14:paraId="6B092446"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58C18F9C" w14:textId="77777777" w:rsidR="007156AA" w:rsidRPr="00AB4F6E" w:rsidRDefault="007156AA" w:rsidP="008B0B65">
            <w:pPr>
              <w:rPr>
                <w:rFonts w:eastAsia="Times New Roman" w:cs="Times New Roman"/>
                <w:sz w:val="2"/>
                <w:szCs w:val="2"/>
                <w:lang w:val="et-EE" w:eastAsia="et-EE"/>
              </w:rPr>
            </w:pPr>
          </w:p>
        </w:tc>
        <w:tc>
          <w:tcPr>
            <w:tcW w:w="4820" w:type="dxa"/>
          </w:tcPr>
          <w:p w14:paraId="14AF2905"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1EC55406"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13352E4B"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7A3DAAFD"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2AD5B182"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63079CF8"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807618090,Template_disc_eq_baltics_est.docx"/>
              <w:id w:val="-2143882405"/>
              <w:lock w:val="sdtLocked"/>
            </w:sdtPr>
            <w:sdtEndPr/>
            <w:sdtContent>
              <w:p w14:paraId="361DC0A5"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3306CA68" wp14:editId="50D07946">
                      <wp:extent cx="3049270" cy="247675"/>
                      <wp:effectExtent l="0" t="0" r="0" b="0"/>
                      <wp:docPr id="1005" name="tmp_3092_f997017c-d61a-47d5-9e2f-ab0bad15f08621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5" name="tmp_3092_f997017c-d61a-47d5-9e2f-ab0bad15f086212.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2E7438A8"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3BAE6025" w14:textId="77777777" w:rsidR="00864CE9" w:rsidRPr="00AB4F6E" w:rsidRDefault="00AB4F6E" w:rsidP="00BF6063">
            <w:pPr>
              <w:pStyle w:val="HeadingDisclaimer"/>
              <w:rPr>
                <w:lang w:val="et-EE"/>
              </w:rPr>
            </w:pPr>
            <w:r w:rsidRPr="00AB4F6E">
              <w:rPr>
                <w:lang w:val="et-EE"/>
              </w:rPr>
              <w:t>Kavandatud uuendused</w:t>
            </w:r>
          </w:p>
          <w:p w14:paraId="2BAB407D"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63D5B51A" w14:textId="77777777" w:rsidR="00864CE9" w:rsidRPr="00AB4F6E" w:rsidRDefault="00AB4F6E" w:rsidP="00BF6063">
            <w:pPr>
              <w:pStyle w:val="HeadingDisclaimer"/>
              <w:rPr>
                <w:lang w:val="et-EE"/>
              </w:rPr>
            </w:pPr>
            <w:r w:rsidRPr="00AB4F6E">
              <w:rPr>
                <w:lang w:val="et-EE"/>
              </w:rPr>
              <w:t>Taasesitamine ja levitamine</w:t>
            </w:r>
          </w:p>
          <w:p w14:paraId="1891A168"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25E9C908" w14:textId="77777777" w:rsidR="007156AA" w:rsidRPr="00AB4F6E" w:rsidRDefault="007156AA" w:rsidP="008B0B65">
            <w:pPr>
              <w:rPr>
                <w:rFonts w:eastAsia="Times New Roman" w:cs="Times New Roman"/>
                <w:sz w:val="2"/>
                <w:szCs w:val="2"/>
                <w:lang w:val="et-EE" w:eastAsia="et-EE"/>
              </w:rPr>
            </w:pPr>
          </w:p>
        </w:tc>
      </w:tr>
      <w:bookmarkEnd w:id="0"/>
    </w:tbl>
    <w:p w14:paraId="572B3EA6"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09AE0DC" w14:textId="77777777" w:rsidR="00755071" w:rsidRDefault="00755071" w:rsidP="004D4906">
      <w:pPr>
        <w:spacing w:after="0" w:line="240" w:lineRule="auto"/>
      </w:pPr>
      <w:r>
        <w:separator/>
      </w:r>
    </w:p>
  </w:endnote>
  <w:endnote w:type="continuationSeparator" w:id="0">
    <w:p w14:paraId="437C54D0" w14:textId="77777777" w:rsidR="00755071" w:rsidRDefault="00755071"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altName w:val="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66A704"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599218C8" w14:textId="77777777" w:rsidTr="00AB4F6E">
      <w:trPr>
        <w:trHeight w:val="144"/>
      </w:trPr>
      <w:tc>
        <w:tcPr>
          <w:tcW w:w="3470" w:type="dxa"/>
        </w:tcPr>
        <w:bookmarkStart w:id="1" w:name="_Hlk82038519"/>
        <w:p w14:paraId="08116D0D"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6B70E8">
            <w:rPr>
              <w:noProof/>
              <w:lang w:val="et-EE"/>
            </w:rPr>
            <w:t>august 19, 2026</w:t>
          </w:r>
          <w:r w:rsidRPr="0074193A">
            <w:rPr>
              <w:lang w:val="et-EE"/>
            </w:rPr>
            <w:fldChar w:fldCharType="end"/>
          </w:r>
        </w:p>
      </w:tc>
      <w:tc>
        <w:tcPr>
          <w:tcW w:w="4608" w:type="dxa"/>
        </w:tcPr>
        <w:p w14:paraId="1F913037" w14:textId="77777777" w:rsidR="00931278" w:rsidRPr="0074193A" w:rsidRDefault="00931278" w:rsidP="00931278">
          <w:pPr>
            <w:pStyle w:val="DiscFooter"/>
            <w:rPr>
              <w:lang w:val="et-EE"/>
            </w:rPr>
          </w:pPr>
        </w:p>
      </w:tc>
      <w:tc>
        <w:tcPr>
          <w:tcW w:w="1987" w:type="dxa"/>
        </w:tcPr>
        <w:p w14:paraId="1FF37311"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15A4857D" w14:textId="77777777" w:rsidTr="00AB4F6E">
      <w:trPr>
        <w:trHeight w:val="144"/>
      </w:trPr>
      <w:tc>
        <w:tcPr>
          <w:tcW w:w="3470" w:type="dxa"/>
        </w:tcPr>
        <w:p w14:paraId="54CDA70B" w14:textId="77777777" w:rsidR="00931278" w:rsidRPr="0074193A" w:rsidRDefault="00931278" w:rsidP="00931278">
          <w:pPr>
            <w:pStyle w:val="DiscFooter"/>
            <w:rPr>
              <w:lang w:val="et-EE"/>
            </w:rPr>
          </w:pPr>
        </w:p>
      </w:tc>
      <w:tc>
        <w:tcPr>
          <w:tcW w:w="4608" w:type="dxa"/>
        </w:tcPr>
        <w:p w14:paraId="708E2A88" w14:textId="77777777" w:rsidR="00931278" w:rsidRPr="0074193A" w:rsidRDefault="00931278" w:rsidP="00931278">
          <w:pPr>
            <w:pStyle w:val="DiscFooter"/>
            <w:spacing w:before="40"/>
            <w:rPr>
              <w:lang w:val="et-EE"/>
            </w:rPr>
          </w:pPr>
        </w:p>
      </w:tc>
      <w:tc>
        <w:tcPr>
          <w:tcW w:w="1987" w:type="dxa"/>
        </w:tcPr>
        <w:p w14:paraId="1902A5EF" w14:textId="77777777" w:rsidR="00931278" w:rsidRPr="0074193A" w:rsidRDefault="00931278" w:rsidP="00931278">
          <w:pPr>
            <w:pStyle w:val="FooterRight"/>
            <w:rPr>
              <w:lang w:val="et-EE"/>
            </w:rPr>
          </w:pPr>
        </w:p>
      </w:tc>
    </w:tr>
    <w:bookmarkEnd w:id="1"/>
  </w:tbl>
  <w:p w14:paraId="63A1C0B5"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7698662E" w14:textId="77777777" w:rsidTr="004F60D9">
      <w:trPr>
        <w:trHeight w:val="144"/>
      </w:trPr>
      <w:tc>
        <w:tcPr>
          <w:tcW w:w="3470" w:type="dxa"/>
        </w:tcPr>
        <w:p w14:paraId="0A5F8D16"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6B70E8">
            <w:rPr>
              <w:noProof/>
              <w:lang w:val="lv-LV"/>
            </w:rPr>
            <w:t>augusts</w:t>
          </w:r>
          <w:r w:rsidR="006B70E8" w:rsidRPr="006B70E8">
            <w:rPr>
              <w:noProof/>
            </w:rPr>
            <w:t xml:space="preserve"> 19, 2026</w:t>
          </w:r>
          <w:r>
            <w:fldChar w:fldCharType="end"/>
          </w:r>
        </w:p>
      </w:tc>
      <w:tc>
        <w:tcPr>
          <w:tcW w:w="3701" w:type="dxa"/>
        </w:tcPr>
        <w:p w14:paraId="0EB42E22" w14:textId="77777777" w:rsidR="00931278" w:rsidRPr="00FF27F6" w:rsidRDefault="00931278" w:rsidP="00931278">
          <w:pPr>
            <w:pStyle w:val="DiscFooter"/>
          </w:pPr>
        </w:p>
      </w:tc>
      <w:tc>
        <w:tcPr>
          <w:tcW w:w="1872" w:type="dxa"/>
        </w:tcPr>
        <w:p w14:paraId="315A771D"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03034A6F" w14:textId="77777777" w:rsidTr="004F60D9">
      <w:trPr>
        <w:trHeight w:val="144"/>
      </w:trPr>
      <w:tc>
        <w:tcPr>
          <w:tcW w:w="3470" w:type="dxa"/>
        </w:tcPr>
        <w:p w14:paraId="4F94D9F6" w14:textId="77777777" w:rsidR="00931278" w:rsidRDefault="00931278" w:rsidP="00931278">
          <w:pPr>
            <w:pStyle w:val="DiscFooter"/>
            <w:rPr>
              <w:lang w:val="et-EE"/>
            </w:rPr>
          </w:pPr>
        </w:p>
      </w:tc>
      <w:tc>
        <w:tcPr>
          <w:tcW w:w="3701" w:type="dxa"/>
        </w:tcPr>
        <w:p w14:paraId="1C7A97E6" w14:textId="77777777" w:rsidR="00931278" w:rsidRPr="00FF27F6" w:rsidRDefault="00931278" w:rsidP="00931278">
          <w:pPr>
            <w:pStyle w:val="DiscFooter"/>
          </w:pPr>
        </w:p>
      </w:tc>
      <w:tc>
        <w:tcPr>
          <w:tcW w:w="1872" w:type="dxa"/>
        </w:tcPr>
        <w:p w14:paraId="26220AC1" w14:textId="77777777" w:rsidR="00931278" w:rsidRPr="00087737" w:rsidRDefault="00931278" w:rsidP="00931278">
          <w:pPr>
            <w:pStyle w:val="FooterRight"/>
          </w:pPr>
        </w:p>
      </w:tc>
    </w:tr>
  </w:tbl>
  <w:p w14:paraId="304B4045"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299385" w14:textId="77777777" w:rsidR="00755071" w:rsidRDefault="00755071" w:rsidP="004D4906">
      <w:pPr>
        <w:spacing w:after="0" w:line="240" w:lineRule="auto"/>
      </w:pPr>
      <w:r>
        <w:separator/>
      </w:r>
    </w:p>
  </w:footnote>
  <w:footnote w:type="continuationSeparator" w:id="0">
    <w:p w14:paraId="24B4BBC7" w14:textId="77777777" w:rsidR="00755071" w:rsidRDefault="00755071"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25099"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505F29"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E259E7"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202598951">
    <w:abstractNumId w:val="4"/>
  </w:num>
  <w:num w:numId="2" w16cid:durableId="862668807">
    <w:abstractNumId w:val="2"/>
  </w:num>
  <w:num w:numId="3" w16cid:durableId="1369062395">
    <w:abstractNumId w:val="4"/>
  </w:num>
  <w:num w:numId="4" w16cid:durableId="150290321">
    <w:abstractNumId w:val="2"/>
  </w:num>
  <w:num w:numId="5" w16cid:durableId="1656765272">
    <w:abstractNumId w:val="1"/>
  </w:num>
  <w:num w:numId="6" w16cid:durableId="1955675882">
    <w:abstractNumId w:val="5"/>
  </w:num>
  <w:num w:numId="7" w16cid:durableId="538859431">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55671697">
    <w:abstractNumId w:val="3"/>
  </w:num>
  <w:num w:numId="9" w16cid:durableId="66547453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71A5C"/>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A201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B70E8"/>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55071"/>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0E2301"/>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altName w:val="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3A2012"/>
    <w:rsid w:val="004463DD"/>
    <w:rsid w:val="005A3A11"/>
    <w:rsid w:val="006063D6"/>
    <w:rsid w:val="006560C0"/>
    <w:rsid w:val="00873614"/>
    <w:rsid w:val="0094508C"/>
    <w:rsid w:val="00A12D3A"/>
    <w:rsid w:val="00A262C4"/>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2.xml><?xml version="1.0" encoding="utf-8"?>
<XmlAutoTagRecord xmlns:xsd="http://www.w3.org/2001/XMLSchema" xmlns:xsi="http://www.w3.org/2001/XMLSchema-instance" xmlns="http://schemas.factset.com/Partners/XmlAutoTagRecord">
  <Blacklist/>
  <ConfirmedMatches/>
  <ConfirmedMatchesValidSerial/>
  <ExcelAutoTags>
    <ExcelAutoTag>
      <Id>16950</Id>
      <Serial/>
      <ContentControlId>-1583134139</ContentControlId>
    </ExcelAutoTag>
  </ExcelAutoTags>
</XmlAutoTagRecord>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XmlDocProperties xmlns:xsd="http://www.w3.org/2001/XMLSchema" xmlns:xsi="http://www.w3.org/2001/XMLSchema-instance" xmlns="http://schemas.factset.com/Partners/XmlDocProperties">
  <Properties>
    <Property Name="Company">
      <Values>
        <Value Managed="true" Order="0" Type="IND_LDS">16950</Value>
      </Values>
    </Property>
    <Property Name="[RWS:COMPANY]">
      <Values>
        <Value Managed="true" Order="0" Type="IND_LDS">16950</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19/08/2026  09:37:57</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19/08/2026  09:37:57</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C16950</Value>
      </Values>
    </Property>
    <Property Name="PriceDate">
      <Values>
        <Value Managed="true" Order="0" Type="TAG">18/08/2026</Value>
      </Values>
    </Property>
    <Property Name="[RWS:DATE_PRICE_GMT]">
      <Values>
        <Value Managed="true" Order="0" Type="TAG">18/08/2026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13841</Value>
      </Values>
    </Property>
    <Property Name="[RWS:INDUSTRY]">
      <Values>
        <Value Managed="true" Order="0" Type="TAG">13841</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C16950</Value>
      </Values>
    </Property>
    <Property Name="[RWS:USER]">
      <Values>
        <Value Managed="true" Order="0" Type="TAG">124</Value>
      </Values>
    </Property>
    <Property Name="MainEntityIndustry">
      <Values>
        <Value Managed="true" Order="0" Type="TAG">13841</Value>
      </Values>
    </Property>
    <Property Name="IsServerSideGenerated">
      <Values>
        <Value Managed="true" Order="0" Type="TAG">true</Value>
      </Values>
    </Property>
    <Property Name="HasDisclaimer">
      <Values>
        <Value Managed="true" Order="0" Type="TAG">false</Value>
      </Values>
    </Property>
  </Properties>
</XmlDocProperties>
</file>

<file path=customXml/item5.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C16950</DN>
          <FLG>2028,DATESTAMP,1,1,1,1,0,disc_eq_baltics_est.docx,0,0,0,0,v6.9.12.0x86(2022,10050,,,0,{,,0},{,,0},{,,0},{,,0},0,0</FLG>
          <FL2>0</FL2>
          <FL3/>
        </ENGINE>
      </request>
    </RequestMap>
  </RequestMaps>
</LayeringContext>
</file>

<file path=customXml/item6.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7.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8.xml><?xml version="1.0" encoding="utf-8"?>
<ExternalDataCXml xmlns:xsd="http://www.w3.org/2001/XMLSchema" xmlns:xsi="http://www.w3.org/2001/XMLSchema-instance" xmlns="http://schemas.factset.com/Partners/XmlPartnersExernalData">
  <ExternalDataList/>
</ExternalDataCXml>
</file>

<file path=customXml/itemProps1.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2.xml><?xml version="1.0" encoding="utf-8"?>
<ds:datastoreItem xmlns:ds="http://schemas.openxmlformats.org/officeDocument/2006/customXml" ds:itemID="{FC472F06-422A-49F7-A6B4-18986D9877AC}">
  <ds:schemaRefs>
    <ds:schemaRef ds:uri="http://www.w3.org/2001/XMLSchema"/>
    <ds:schemaRef ds:uri="http://schemas.factset.com/Partners/XmlAutoTagRecord"/>
  </ds:schemaRefs>
</ds:datastoreItem>
</file>

<file path=customXml/itemProps3.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4.xml><?xml version="1.0" encoding="utf-8"?>
<ds:datastoreItem xmlns:ds="http://schemas.openxmlformats.org/officeDocument/2006/customXml" ds:itemID="{0C9206E3-3FDD-43DA-9725-68EC49CC077E}">
  <ds:schemaRefs>
    <ds:schemaRef ds:uri="http://www.w3.org/2001/XMLSchema"/>
    <ds:schemaRef ds:uri="http://schemas.factset.com/Partners/XmlDocProperties"/>
  </ds:schemaRefs>
</ds:datastoreItem>
</file>

<file path=customXml/itemProps5.xml><?xml version="1.0" encoding="utf-8"?>
<ds:datastoreItem xmlns:ds="http://schemas.openxmlformats.org/officeDocument/2006/customXml" ds:itemID="{8BCE8614-C3EE-4E1A-A476-5F84D9C39ABF}">
  <ds:schemaRefs>
    <ds:schemaRef ds:uri="http://www.w3.org/2001/XMLSchema"/>
    <ds:schemaRef ds:uri="http://schemas.factset.com/Partners/CustomXml/LayeringContext"/>
  </ds:schemaRefs>
</ds:datastoreItem>
</file>

<file path=customXml/itemProps6.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7.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8.xml><?xml version="1.0" encoding="utf-8"?>
<ds:datastoreItem xmlns:ds="http://schemas.openxmlformats.org/officeDocument/2006/customXml" ds:itemID="{2F65CDCF-6E5D-4595-9DF8-B6B7C00C4BDC}">
  <ds:schemaRefs>
    <ds:schemaRef ds:uri="http://www.w3.org/2001/XMLSchema"/>
    <ds:schemaRef ds:uri="http://schemas.factset.com/Partners/XmlPartnersExernalData"/>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1349</Words>
  <Characters>7829</Characters>
  <Application>Microsoft Office Word</Application>
  <DocSecurity>0</DocSecurity>
  <Lines>65</Lines>
  <Paragraphs>18</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2026-08-19T09:38:00Z</dcterms:created>
  <dcterms:modified xsi:type="dcterms:W3CDTF">2026-08-19T09:38:00Z</dcterms:modified>
</cp:coreProperties>
</file>