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6AEAEA62" w14:textId="77777777" w:rsidTr="00DE5712">
        <w:trPr>
          <w:trHeight w:hRule="exact" w:val="360"/>
        </w:trPr>
        <w:tc>
          <w:tcPr>
            <w:tcW w:w="10206" w:type="dxa"/>
            <w:gridSpan w:val="2"/>
            <w:tcMar>
              <w:left w:w="0" w:type="dxa"/>
            </w:tcMar>
          </w:tcPr>
          <w:p w14:paraId="57950B72" w14:textId="77777777" w:rsidR="00DE5712" w:rsidRPr="00AB4F6E" w:rsidRDefault="00AB4F6E" w:rsidP="00DE5712">
            <w:pPr>
              <w:pStyle w:val="1stheading"/>
              <w:rPr>
                <w:lang w:val="et-EE"/>
              </w:rPr>
            </w:pPr>
            <w:bookmarkStart w:id="0" w:name="DISC_PLACEHOLDER"/>
            <w:r w:rsidRPr="00AB4F6E">
              <w:rPr>
                <w:lang w:val="et-EE"/>
              </w:rPr>
              <w:t>Taustteave</w:t>
            </w:r>
          </w:p>
          <w:p w14:paraId="0BE4FDD7"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053D4DD1" w14:textId="77777777" w:rsidTr="00F60515">
        <w:trPr>
          <w:cantSplit/>
          <w:trHeight w:val="4884"/>
        </w:trPr>
        <w:tc>
          <w:tcPr>
            <w:tcW w:w="10206" w:type="dxa"/>
            <w:gridSpan w:val="2"/>
            <w:tcMar>
              <w:left w:w="0" w:type="dxa"/>
            </w:tcMar>
          </w:tcPr>
          <w:p w14:paraId="512EA42B" w14:textId="77777777" w:rsidR="00864CE9" w:rsidRPr="00AB4F6E" w:rsidRDefault="00AB4F6E" w:rsidP="00E845E2">
            <w:pPr>
              <w:pStyle w:val="HeadingDisclaimer"/>
              <w:spacing w:before="120"/>
              <w:rPr>
                <w:lang w:val="et-EE"/>
              </w:rPr>
            </w:pPr>
            <w:r w:rsidRPr="00AB4F6E">
              <w:rPr>
                <w:lang w:val="et-EE"/>
              </w:rPr>
              <w:t>Soovituste struktuur</w:t>
            </w:r>
          </w:p>
          <w:p w14:paraId="055CD520"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5568D563"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31CF099D"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6EB08CEC"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061B1F1E"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59856C3B"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6E960552"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0C571E97"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7083555E"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933942268,Template_disc_eq_baltics_est.docx"/>
              <w:id w:val="871119721"/>
              <w:lock w:val="sdtLocked"/>
              <w:placeholder>
                <w:docPart w:val="949A2152D203455084899EC555E70826"/>
              </w:placeholder>
            </w:sdtPr>
            <w:sdtContent>
              <w:p w14:paraId="1BDEFEEE" w14:textId="77777777" w:rsidR="00777BDE" w:rsidRDefault="00000000">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16.08.2026</w:t>
                </w:r>
              </w:p>
            </w:sdtContent>
          </w:sdt>
          <w:sdt>
            <w:sdtPr>
              <w:rPr>
                <w:noProof/>
                <w:lang w:val="et-EE"/>
              </w:rPr>
              <w:tag w:val="Partners,OId851834525,DocTag1933942268,Template_disc_eq_baltics_est.docx"/>
              <w:id w:val="851834525"/>
              <w:lock w:val="sdtLocked"/>
            </w:sdtPr>
            <w:sdtContent>
              <w:p w14:paraId="54E6A62F"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4C515BD6" wp14:editId="50D07946">
                      <wp:extent cx="3697240" cy="1076437"/>
                      <wp:effectExtent l="0" t="0" r="0" b="0"/>
                      <wp:docPr id="943" name="tmp_4980_c06a1403-5f27-4097-854e-06ccfe0d7623345.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3" name="tmp_4980_c06a1403-5f27-4097-854e-06ccfe0d7623345.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2F823BFB"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933942268,Template_disc_eq_baltics_est.docx"/>
            <w:id w:val="-1011057416"/>
            <w:lock w:val="sdtLocked"/>
          </w:sdtPr>
          <w:sdtContent>
            <w:tc>
              <w:tcPr>
                <w:tcW w:w="4547" w:type="dxa"/>
              </w:tcPr>
              <w:p w14:paraId="3243DD08"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683D0080" wp14:editId="50D07946">
                      <wp:extent cx="1867678" cy="1266956"/>
                      <wp:effectExtent l="0" t="0" r="0" b="0"/>
                      <wp:docPr id="940" name="tmp_4980_c06a1403-5f27-4097-854e-06ccfe0d7623342.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0" name="tmp_4980_c06a1403-5f27-4097-854e-06ccfe0d7623342.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3061D176" w14:textId="77777777" w:rsidTr="00DE5712">
        <w:trPr>
          <w:trHeight w:val="374"/>
        </w:trPr>
        <w:tc>
          <w:tcPr>
            <w:tcW w:w="10206" w:type="dxa"/>
            <w:gridSpan w:val="2"/>
            <w:tcMar>
              <w:left w:w="0" w:type="dxa"/>
            </w:tcMar>
          </w:tcPr>
          <w:p w14:paraId="796EF2B4" w14:textId="77777777" w:rsidR="00864CE9" w:rsidRPr="00AB4F6E" w:rsidRDefault="00000000"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933942268,Template_disc_eq_baltics_est.docx"/>
                <w:id w:val="-67567518"/>
                <w:lock w:val="sdtLocked"/>
                <w:placeholder>
                  <w:docPart w:val="F6EC81E6276B45F2BAE6A8469B83A668"/>
                </w:placeholder>
              </w:sdtPr>
              <w:sdtContent>
                <w:r>
                  <w:rPr>
                    <w:rStyle w:val="HeadingDisclaimerChar"/>
                    <w:rFonts w:eastAsiaTheme="minorEastAsia"/>
                    <w:lang w:val="et-EE"/>
                  </w:rPr>
                  <w:t>Merko Ehitus</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1F923D8D" w14:textId="77777777" w:rsidTr="00DE5712">
        <w:trPr>
          <w:trHeight w:val="3398"/>
        </w:trPr>
        <w:tc>
          <w:tcPr>
            <w:tcW w:w="10206" w:type="dxa"/>
            <w:gridSpan w:val="2"/>
            <w:tcMar>
              <w:left w:w="0" w:type="dxa"/>
            </w:tcMar>
          </w:tcPr>
          <w:sdt>
            <w:sdtPr>
              <w:rPr>
                <w:noProof/>
                <w:lang w:val="et-EE" w:eastAsia="en-US"/>
              </w:rPr>
              <w:tag w:val="Partners,OId-1583134139,DocTag1933942268,Template_disc_eq_baltics_est.docx"/>
              <w:id w:val="-1583134139"/>
              <w:lock w:val="sdtLocked"/>
            </w:sdtPr>
            <w:sdtContent>
              <w:p w14:paraId="33AD6F43"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07490D96" wp14:editId="50D07946">
                      <wp:extent cx="6432055" cy="2457706"/>
                      <wp:effectExtent l="0" t="0" r="0" b="0"/>
                      <wp:docPr id="941" name="tmp_4980_c06a1403-5f27-4097-854e-06ccfe0d7623343.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1" name="tmp_4980_c06a1403-5f27-4097-854e-06ccfe0d7623343.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3B0E5F9E" w14:textId="77777777" w:rsidTr="008B0CC3">
        <w:trPr>
          <w:trHeight w:val="1603"/>
        </w:trPr>
        <w:tc>
          <w:tcPr>
            <w:tcW w:w="10206" w:type="dxa"/>
            <w:gridSpan w:val="2"/>
            <w:tcMar>
              <w:left w:w="0" w:type="dxa"/>
            </w:tcMar>
          </w:tcPr>
          <w:p w14:paraId="48500664"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4111FEB3"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6A64E0BB"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317709A4"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7699F769" w14:textId="77777777" w:rsidTr="00AB4F6E">
        <w:trPr>
          <w:cantSplit/>
          <w:trHeight w:hRule="exact" w:val="14317"/>
        </w:trPr>
        <w:tc>
          <w:tcPr>
            <w:tcW w:w="4820" w:type="dxa"/>
          </w:tcPr>
          <w:p w14:paraId="3EB998DE"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712A50A4"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7F64952A"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933942268,Template_disc_eq_baltics_est.docx"/>
                <w:id w:val="-806238284"/>
                <w:lock w:val="sdtLocked"/>
                <w:placeholder>
                  <w:docPart w:val="975001B200174D0E9194A5873623D165"/>
                </w:placeholder>
              </w:sdtPr>
              <w:sdtContent>
                <w:r>
                  <w:rPr>
                    <w:lang w:val="et-EE"/>
                  </w:rPr>
                  <w:t>Ott Kristjan</w:t>
                </w:r>
              </w:sdtContent>
            </w:sdt>
            <w:r w:rsidR="00864CE9" w:rsidRPr="00AB4F6E">
              <w:rPr>
                <w:lang w:val="et-EE"/>
              </w:rPr>
              <w:t xml:space="preserve"> </w:t>
            </w:r>
            <w:sdt>
              <w:sdtPr>
                <w:rPr>
                  <w:lang w:val="et-EE"/>
                </w:rPr>
                <w:alias w:val="Accessor"/>
                <w:tag w:val="Partners,OId-222748628,DocTag1933942268,Template_disc_eq_baltics_est.docx"/>
                <w:id w:val="-222748628"/>
                <w:lock w:val="sdtLocked"/>
                <w:placeholder>
                  <w:docPart w:val="613C3B1EA1054CC8B51E5DAA3A8B22B8"/>
                </w:placeholder>
              </w:sdtPr>
              <w:sdtContent>
                <w:r>
                  <w:rPr>
                    <w:lang w:val="et-EE"/>
                  </w:rPr>
                  <w:t>Ollisaar</w:t>
                </w:r>
              </w:sdtContent>
            </w:sdt>
            <w:r w:rsidR="00864CE9" w:rsidRPr="00AB4F6E">
              <w:rPr>
                <w:lang w:val="et-EE"/>
              </w:rPr>
              <w:t xml:space="preserve">. </w:t>
            </w:r>
          </w:p>
          <w:p w14:paraId="50BB7A8C"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4359244D" w14:textId="77777777" w:rsidR="00864CE9" w:rsidRPr="00AB4F6E" w:rsidRDefault="00AB4F6E" w:rsidP="00E845E2">
            <w:pPr>
              <w:pStyle w:val="HeadingDisclaimer"/>
              <w:spacing w:after="0"/>
              <w:rPr>
                <w:lang w:val="et-EE"/>
              </w:rPr>
            </w:pPr>
            <w:r w:rsidRPr="00AB4F6E">
              <w:rPr>
                <w:lang w:val="et-EE"/>
              </w:rPr>
              <w:t>Analüütiku kinnitus</w:t>
            </w:r>
          </w:p>
          <w:p w14:paraId="4DD276D6"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1E25D9EB" w14:textId="77777777" w:rsidR="00864CE9" w:rsidRPr="00AB4F6E" w:rsidRDefault="00AB4F6E" w:rsidP="00E845E2">
            <w:pPr>
              <w:pStyle w:val="HeadingDisclaimer"/>
              <w:rPr>
                <w:lang w:val="et-EE"/>
              </w:rPr>
            </w:pPr>
            <w:r w:rsidRPr="00AB4F6E">
              <w:rPr>
                <w:lang w:val="et-EE"/>
              </w:rPr>
              <w:t>Vastutuse piirang</w:t>
            </w:r>
          </w:p>
          <w:p w14:paraId="2D25CE9C"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1E740007"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6331DFB6"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0B603AC9"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05BBF98E" w14:textId="77777777" w:rsidR="00441C64" w:rsidRPr="00AB4F6E" w:rsidRDefault="00441C64" w:rsidP="00FA043C">
            <w:pPr>
              <w:pStyle w:val="TextDisclaimer"/>
              <w:spacing w:before="120" w:after="0"/>
              <w:rPr>
                <w:lang w:val="et-EE"/>
              </w:rPr>
            </w:pPr>
          </w:p>
          <w:p w14:paraId="17616979"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0F17F2DE" w14:textId="77777777" w:rsidR="007156AA" w:rsidRPr="00AB4F6E" w:rsidRDefault="007156AA" w:rsidP="008B0B65">
            <w:pPr>
              <w:rPr>
                <w:rFonts w:eastAsia="Times New Roman" w:cs="Times New Roman"/>
                <w:sz w:val="2"/>
                <w:szCs w:val="2"/>
                <w:lang w:val="et-EE" w:eastAsia="et-EE"/>
              </w:rPr>
            </w:pPr>
          </w:p>
        </w:tc>
        <w:tc>
          <w:tcPr>
            <w:tcW w:w="4820" w:type="dxa"/>
          </w:tcPr>
          <w:p w14:paraId="24CCF30F"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65955A11"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2DAD334A"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6895740C"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4891EC37"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211FDD7D"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933942268,Template_disc_eq_baltics_est.docx"/>
              <w:id w:val="-2143882405"/>
              <w:lock w:val="sdtLocked"/>
            </w:sdtPr>
            <w:sdtContent>
              <w:p w14:paraId="5E80C047"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189AFA3A" wp14:editId="50D07946">
                      <wp:extent cx="3049270" cy="247675"/>
                      <wp:effectExtent l="0" t="0" r="0" b="0"/>
                      <wp:docPr id="942" name="tmp_4980_c06a1403-5f27-4097-854e-06ccfe0d7623344.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2" name="tmp_4980_c06a1403-5f27-4097-854e-06ccfe0d7623344.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0C5D42A8"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70D2D8DB" w14:textId="77777777" w:rsidR="00864CE9" w:rsidRPr="00AB4F6E" w:rsidRDefault="00AB4F6E" w:rsidP="00BF6063">
            <w:pPr>
              <w:pStyle w:val="HeadingDisclaimer"/>
              <w:rPr>
                <w:lang w:val="et-EE"/>
              </w:rPr>
            </w:pPr>
            <w:r w:rsidRPr="00AB4F6E">
              <w:rPr>
                <w:lang w:val="et-EE"/>
              </w:rPr>
              <w:t>Kavandatud uuendused</w:t>
            </w:r>
          </w:p>
          <w:p w14:paraId="63D641BE"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2DA4FD5A" w14:textId="77777777" w:rsidR="00864CE9" w:rsidRPr="00AB4F6E" w:rsidRDefault="00AB4F6E" w:rsidP="00BF6063">
            <w:pPr>
              <w:pStyle w:val="HeadingDisclaimer"/>
              <w:rPr>
                <w:lang w:val="et-EE"/>
              </w:rPr>
            </w:pPr>
            <w:r w:rsidRPr="00AB4F6E">
              <w:rPr>
                <w:lang w:val="et-EE"/>
              </w:rPr>
              <w:t>Taasesitamine ja levitamine</w:t>
            </w:r>
          </w:p>
          <w:p w14:paraId="2D982BAE"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41D07EB7" w14:textId="77777777" w:rsidR="007156AA" w:rsidRPr="00AB4F6E" w:rsidRDefault="007156AA" w:rsidP="008B0B65">
            <w:pPr>
              <w:rPr>
                <w:rFonts w:eastAsia="Times New Roman" w:cs="Times New Roman"/>
                <w:sz w:val="2"/>
                <w:szCs w:val="2"/>
                <w:lang w:val="et-EE" w:eastAsia="et-EE"/>
              </w:rPr>
            </w:pPr>
          </w:p>
        </w:tc>
      </w:tr>
      <w:bookmarkEnd w:id="0"/>
    </w:tbl>
    <w:p w14:paraId="0BB57B8C"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F7600E" w14:textId="77777777" w:rsidR="00767F35" w:rsidRDefault="00767F35" w:rsidP="004D4906">
      <w:pPr>
        <w:spacing w:after="0" w:line="240" w:lineRule="auto"/>
      </w:pPr>
      <w:r>
        <w:separator/>
      </w:r>
    </w:p>
  </w:endnote>
  <w:endnote w:type="continuationSeparator" w:id="0">
    <w:p w14:paraId="4C464691" w14:textId="77777777" w:rsidR="00767F35" w:rsidRDefault="00767F35"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CCF8EB"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4286D131" w14:textId="77777777" w:rsidTr="00AB4F6E">
      <w:trPr>
        <w:trHeight w:val="144"/>
      </w:trPr>
      <w:tc>
        <w:tcPr>
          <w:tcW w:w="3470" w:type="dxa"/>
        </w:tcPr>
        <w:bookmarkStart w:id="1" w:name="_Hlk82038519"/>
        <w:p w14:paraId="6AC214B2"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F71CD0">
            <w:rPr>
              <w:noProof/>
              <w:lang w:val="et-EE"/>
            </w:rPr>
            <w:t>august 17, 2026</w:t>
          </w:r>
          <w:r w:rsidRPr="0074193A">
            <w:rPr>
              <w:lang w:val="et-EE"/>
            </w:rPr>
            <w:fldChar w:fldCharType="end"/>
          </w:r>
        </w:p>
      </w:tc>
      <w:tc>
        <w:tcPr>
          <w:tcW w:w="4608" w:type="dxa"/>
        </w:tcPr>
        <w:p w14:paraId="32A0ECBF" w14:textId="77777777" w:rsidR="00931278" w:rsidRPr="0074193A" w:rsidRDefault="00931278" w:rsidP="00931278">
          <w:pPr>
            <w:pStyle w:val="DiscFooter"/>
            <w:rPr>
              <w:lang w:val="et-EE"/>
            </w:rPr>
          </w:pPr>
        </w:p>
      </w:tc>
      <w:tc>
        <w:tcPr>
          <w:tcW w:w="1987" w:type="dxa"/>
        </w:tcPr>
        <w:p w14:paraId="62A72D6E"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7B1FA56D" w14:textId="77777777" w:rsidTr="00AB4F6E">
      <w:trPr>
        <w:trHeight w:val="144"/>
      </w:trPr>
      <w:tc>
        <w:tcPr>
          <w:tcW w:w="3470" w:type="dxa"/>
        </w:tcPr>
        <w:p w14:paraId="491424C9" w14:textId="77777777" w:rsidR="00931278" w:rsidRPr="0074193A" w:rsidRDefault="00931278" w:rsidP="00931278">
          <w:pPr>
            <w:pStyle w:val="DiscFooter"/>
            <w:rPr>
              <w:lang w:val="et-EE"/>
            </w:rPr>
          </w:pPr>
        </w:p>
      </w:tc>
      <w:tc>
        <w:tcPr>
          <w:tcW w:w="4608" w:type="dxa"/>
        </w:tcPr>
        <w:p w14:paraId="24D400A6" w14:textId="77777777" w:rsidR="00931278" w:rsidRPr="0074193A" w:rsidRDefault="00931278" w:rsidP="00931278">
          <w:pPr>
            <w:pStyle w:val="DiscFooter"/>
            <w:spacing w:before="40"/>
            <w:rPr>
              <w:lang w:val="et-EE"/>
            </w:rPr>
          </w:pPr>
        </w:p>
      </w:tc>
      <w:tc>
        <w:tcPr>
          <w:tcW w:w="1987" w:type="dxa"/>
        </w:tcPr>
        <w:p w14:paraId="74299AAC" w14:textId="77777777" w:rsidR="00931278" w:rsidRPr="0074193A" w:rsidRDefault="00931278" w:rsidP="00931278">
          <w:pPr>
            <w:pStyle w:val="FooterRight"/>
            <w:rPr>
              <w:lang w:val="et-EE"/>
            </w:rPr>
          </w:pPr>
        </w:p>
      </w:tc>
    </w:tr>
    <w:bookmarkEnd w:id="1"/>
  </w:tbl>
  <w:p w14:paraId="081A4B00"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4F3581CF" w14:textId="77777777" w:rsidTr="004F60D9">
      <w:trPr>
        <w:trHeight w:val="144"/>
      </w:trPr>
      <w:tc>
        <w:tcPr>
          <w:tcW w:w="3470" w:type="dxa"/>
        </w:tcPr>
        <w:p w14:paraId="3EE5C3AB"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F71CD0">
            <w:rPr>
              <w:noProof/>
              <w:lang w:val="lv-LV"/>
            </w:rPr>
            <w:t>augusts</w:t>
          </w:r>
          <w:r w:rsidR="00F71CD0" w:rsidRPr="00F71CD0">
            <w:rPr>
              <w:noProof/>
            </w:rPr>
            <w:t xml:space="preserve"> 17, 2026</w:t>
          </w:r>
          <w:r>
            <w:fldChar w:fldCharType="end"/>
          </w:r>
        </w:p>
      </w:tc>
      <w:tc>
        <w:tcPr>
          <w:tcW w:w="3701" w:type="dxa"/>
        </w:tcPr>
        <w:p w14:paraId="0F905AB4" w14:textId="77777777" w:rsidR="00931278" w:rsidRPr="00FF27F6" w:rsidRDefault="00931278" w:rsidP="00931278">
          <w:pPr>
            <w:pStyle w:val="DiscFooter"/>
          </w:pPr>
        </w:p>
      </w:tc>
      <w:tc>
        <w:tcPr>
          <w:tcW w:w="1872" w:type="dxa"/>
        </w:tcPr>
        <w:p w14:paraId="2FF46E3A"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0B0A645A" w14:textId="77777777" w:rsidTr="004F60D9">
      <w:trPr>
        <w:trHeight w:val="144"/>
      </w:trPr>
      <w:tc>
        <w:tcPr>
          <w:tcW w:w="3470" w:type="dxa"/>
        </w:tcPr>
        <w:p w14:paraId="52C1BAC3" w14:textId="77777777" w:rsidR="00931278" w:rsidRDefault="00931278" w:rsidP="00931278">
          <w:pPr>
            <w:pStyle w:val="DiscFooter"/>
            <w:rPr>
              <w:lang w:val="et-EE"/>
            </w:rPr>
          </w:pPr>
        </w:p>
      </w:tc>
      <w:tc>
        <w:tcPr>
          <w:tcW w:w="3701" w:type="dxa"/>
        </w:tcPr>
        <w:p w14:paraId="6D26BF80" w14:textId="77777777" w:rsidR="00931278" w:rsidRPr="00FF27F6" w:rsidRDefault="00931278" w:rsidP="00931278">
          <w:pPr>
            <w:pStyle w:val="DiscFooter"/>
          </w:pPr>
        </w:p>
      </w:tc>
      <w:tc>
        <w:tcPr>
          <w:tcW w:w="1872" w:type="dxa"/>
        </w:tcPr>
        <w:p w14:paraId="028D8A97" w14:textId="77777777" w:rsidR="00931278" w:rsidRPr="00087737" w:rsidRDefault="00931278" w:rsidP="00931278">
          <w:pPr>
            <w:pStyle w:val="FooterRight"/>
          </w:pPr>
        </w:p>
      </w:tc>
    </w:tr>
  </w:tbl>
  <w:p w14:paraId="28B88B98"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17D6048" w14:textId="77777777" w:rsidR="00767F35" w:rsidRDefault="00767F35" w:rsidP="004D4906">
      <w:pPr>
        <w:spacing w:after="0" w:line="240" w:lineRule="auto"/>
      </w:pPr>
      <w:r>
        <w:separator/>
      </w:r>
    </w:p>
  </w:footnote>
  <w:footnote w:type="continuationSeparator" w:id="0">
    <w:p w14:paraId="466D18C6" w14:textId="77777777" w:rsidR="00767F35" w:rsidRDefault="00767F35"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71FFBD"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8F6E3"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188695"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684596327">
    <w:abstractNumId w:val="4"/>
  </w:num>
  <w:num w:numId="2" w16cid:durableId="842670022">
    <w:abstractNumId w:val="2"/>
  </w:num>
  <w:num w:numId="3" w16cid:durableId="1840191183">
    <w:abstractNumId w:val="4"/>
  </w:num>
  <w:num w:numId="4" w16cid:durableId="235290830">
    <w:abstractNumId w:val="2"/>
  </w:num>
  <w:num w:numId="5" w16cid:durableId="1943144847">
    <w:abstractNumId w:val="1"/>
  </w:num>
  <w:num w:numId="6" w16cid:durableId="2075394761">
    <w:abstractNumId w:val="5"/>
  </w:num>
  <w:num w:numId="7" w16cid:durableId="202678943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835562703">
    <w:abstractNumId w:val="3"/>
  </w:num>
  <w:num w:numId="9" w16cid:durableId="97013733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defaultTabStop w:val="1304"/>
  <w:autoHyphenation/>
  <w:hyphenationZone w:val="425"/>
  <w:characterSpacingControl w:val="doNotCompress"/>
  <w:hdrShapeDefaults>
    <o:shapedefaults v:ext="edit" spidmax="2050"/>
  </w:hdrShapeDefaults>
  <w:footnotePr>
    <w:footnote w:id="-1"/>
    <w:footnote w:id="0"/>
  </w:footnotePr>
  <w:endnotePr>
    <w:endnote w:id="-1"/>
    <w:endnote w:id="0"/>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67F35"/>
    <w:rsid w:val="00771EA6"/>
    <w:rsid w:val="00773B6A"/>
    <w:rsid w:val="00777BDE"/>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E6E0C"/>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71CD0"/>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DE16692"/>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560C0"/>
    <w:rsid w:val="00873614"/>
    <w:rsid w:val="00A12D3A"/>
    <w:rsid w:val="00A262C4"/>
    <w:rsid w:val="00CB31F3"/>
    <w:rsid w:val="00CE6E0C"/>
    <w:rsid w:val="00CF64E2"/>
    <w:rsid w:val="00D10FE9"/>
    <w:rsid w:val="00D517BA"/>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ExternalDataCXml xmlns:xsd="http://www.w3.org/2001/XMLSchema" xmlns:xsi="http://www.w3.org/2001/XMLSchema-instance" xmlns="http://schemas.factset.com/Partners/XmlPartnersExernalData">
  <ExternalDataList/>
</ExternalDataCXml>
</file>

<file path=customXml/item2.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C13450</DN>
          <FLG>2028,DATESTAMP,1,1,1,1,0,disc_eq_baltics_est.docx,0,0,0,0,v6.9.12.0x86(2022,10050,,,0,{,,0},{,,0},{,,0},{,,0},0,0</FLG>
          <FL2>0</FL2>
          <FL3/>
        </ENGINE>
      </request>
    </RequestMap>
  </RequestMaps>
</LayeringContext>
</file>

<file path=customXml/item5.xml><?xml version="1.0" encoding="utf-8"?>
<XmlAutoTagRecord xmlns:xsd="http://www.w3.org/2001/XMLSchema" xmlns:xsi="http://www.w3.org/2001/XMLSchema-instance" xmlns="http://schemas.factset.com/Partners/XmlAutoTagRecord">
  <Blacklist/>
  <ConfirmedMatches/>
  <ConfirmedMatchesValidSerial/>
  <ExcelAutoTags>
    <ExcelAutoTag>
      <Id>13450</Id>
      <Serial/>
      <ContentControlId>-1583134139</ContentControlId>
    </ExcelAutoTag>
  </ExcelAutoTags>
</XmlAutoTagRecord>
</file>

<file path=customXml/item6.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7.xml><?xml version="1.0" encoding="utf-8"?>
<XmlDocProperties xmlns:xsd="http://www.w3.org/2001/XMLSchema" xmlns:xsi="http://www.w3.org/2001/XMLSchema-instance" xmlns="http://schemas.factset.com/Partners/XmlDocProperties">
  <Properties>
    <Property Name="Company">
      <Values>
        <Value Managed="true" Order="0" Type="IND_LDS">13450</Value>
      </Values>
    </Property>
    <Property Name="[RWS:COMPANY]">
      <Values>
        <Value Managed="true" Order="0" Type="IND_LDS">13450</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17/08/2026  11:36:45</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17/08/2026  11:36:45</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C13450</Value>
      </Values>
    </Property>
    <Property Name="PriceDate">
      <Values>
        <Value Managed="true" Order="0" Type="TAG">14/08/2026</Value>
      </Values>
    </Property>
    <Property Name="[RWS:DATE_PRICE_GMT]">
      <Values>
        <Value Managed="true" Order="0" Type="TAG">14/08/2026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13823</Value>
      </Values>
    </Property>
    <Property Name="[RWS:INDUSTRY]">
      <Values>
        <Value Managed="true" Order="0" Type="TAG">13823</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C13450</Value>
      </Values>
    </Property>
    <Property Name="[RWS:USER]">
      <Values>
        <Value Managed="true" Order="0" Type="TAG">343</Value>
      </Values>
    </Property>
    <Property Name="MainEntityIndustry">
      <Values>
        <Value Managed="true" Order="0" Type="TAG">13823</Value>
      </Values>
    </Property>
    <Property Name="IsServerSideGenerated">
      <Values>
        <Value Managed="true" Order="0" Type="TAG">true</Value>
      </Values>
    </Property>
    <Property Name="HasDisclaimer">
      <Values>
        <Value Managed="true" Order="0" Type="TAG">false</Value>
      </Values>
    </Property>
  </Properties>
</XmlDocProperties>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EB487BF8-350C-425F-B151-1E36C4844570}">
  <ds:schemaRefs>
    <ds:schemaRef ds:uri="http://www.w3.org/2001/XMLSchema"/>
    <ds:schemaRef ds:uri="http://schemas.factset.com/Partners/XmlPartnersExernalData"/>
  </ds:schemaRefs>
</ds:datastoreItem>
</file>

<file path=customXml/itemProps2.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3.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4.xml><?xml version="1.0" encoding="utf-8"?>
<ds:datastoreItem xmlns:ds="http://schemas.openxmlformats.org/officeDocument/2006/customXml" ds:itemID="{742D581C-49C9-4775-87D0-FCE1BFAA96ED}">
  <ds:schemaRefs>
    <ds:schemaRef ds:uri="http://www.w3.org/2001/XMLSchema"/>
    <ds:schemaRef ds:uri="http://schemas.factset.com/Partners/CustomXml/LayeringContext"/>
  </ds:schemaRefs>
</ds:datastoreItem>
</file>

<file path=customXml/itemProps5.xml><?xml version="1.0" encoding="utf-8"?>
<ds:datastoreItem xmlns:ds="http://schemas.openxmlformats.org/officeDocument/2006/customXml" ds:itemID="{25DDE3B2-BF2D-474F-B802-7772B7F76388}">
  <ds:schemaRefs>
    <ds:schemaRef ds:uri="http://www.w3.org/2001/XMLSchema"/>
    <ds:schemaRef ds:uri="http://schemas.factset.com/Partners/XmlAutoTagRecord"/>
  </ds:schemaRefs>
</ds:datastoreItem>
</file>

<file path=customXml/itemProps6.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7.xml><?xml version="1.0" encoding="utf-8"?>
<ds:datastoreItem xmlns:ds="http://schemas.openxmlformats.org/officeDocument/2006/customXml" ds:itemID="{4E3B4BFE-7714-48DD-95E7-BC779BD471B5}">
  <ds:schemaRefs>
    <ds:schemaRef ds:uri="http://www.w3.org/2001/XMLSchema"/>
    <ds:schemaRef ds:uri="http://schemas.factset.com/Partners/XmlDocProperties"/>
  </ds:schemaRefs>
</ds:datastoreItem>
</file>

<file path=customXml/itemProps8.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1</TotalTime>
  <Pages>2</Pages>
  <Words>1153</Words>
  <Characters>8025</Characters>
  <Application>Microsoft Office Word</Application>
  <DocSecurity>0</DocSecurity>
  <Lines>138</Lines>
  <Paragraphs>57</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9121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2026-08-17T11:37:00Z</dcterms:created>
  <dcterms:modified xsi:type="dcterms:W3CDTF">2026-08-17T11:37:00Z</dcterms:modified>
</cp:coreProperties>
</file>