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049FC268" w14:textId="77777777" w:rsidTr="00DE5712">
        <w:trPr>
          <w:trHeight w:hRule="exact" w:val="360"/>
        </w:trPr>
        <w:tc>
          <w:tcPr>
            <w:tcW w:w="10206" w:type="dxa"/>
            <w:gridSpan w:val="2"/>
            <w:tcMar>
              <w:left w:w="0" w:type="dxa"/>
            </w:tcMar>
          </w:tcPr>
          <w:p w14:paraId="3852A1D7" w14:textId="77777777" w:rsidR="00DE5712" w:rsidRPr="00AB4F6E" w:rsidRDefault="00AB4F6E" w:rsidP="00DE5712">
            <w:pPr>
              <w:pStyle w:val="1stheading"/>
              <w:rPr>
                <w:lang w:val="et-EE"/>
              </w:rPr>
            </w:pPr>
            <w:bookmarkStart w:id="0" w:name="DISC_PLACEHOLDER"/>
            <w:r w:rsidRPr="00AB4F6E">
              <w:rPr>
                <w:lang w:val="et-EE"/>
              </w:rPr>
              <w:t>Taustteave</w:t>
            </w:r>
          </w:p>
          <w:p w14:paraId="55179443"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32D14FD7" w14:textId="77777777" w:rsidTr="00F60515">
        <w:trPr>
          <w:cantSplit/>
          <w:trHeight w:val="4884"/>
        </w:trPr>
        <w:tc>
          <w:tcPr>
            <w:tcW w:w="10206" w:type="dxa"/>
            <w:gridSpan w:val="2"/>
            <w:tcMar>
              <w:left w:w="0" w:type="dxa"/>
            </w:tcMar>
          </w:tcPr>
          <w:p w14:paraId="7FF1D11D" w14:textId="77777777" w:rsidR="00864CE9" w:rsidRPr="00AB4F6E" w:rsidRDefault="00AB4F6E" w:rsidP="00E845E2">
            <w:pPr>
              <w:pStyle w:val="HeadingDisclaimer"/>
              <w:spacing w:before="120"/>
              <w:rPr>
                <w:lang w:val="et-EE"/>
              </w:rPr>
            </w:pPr>
            <w:r w:rsidRPr="00AB4F6E">
              <w:rPr>
                <w:lang w:val="et-EE"/>
              </w:rPr>
              <w:t>Soovituste struktuur</w:t>
            </w:r>
          </w:p>
          <w:p w14:paraId="7AF054B8"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70EF1B8A"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20007159"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4C0932AE"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17EA24C4"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0C9127BB"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37ADF113"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27062BF6"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27897907"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429671737,Template_disc_eq_baltics_est.docx"/>
              <w:id w:val="871119721"/>
              <w:lock w:val="sdtLocked"/>
              <w:placeholder>
                <w:docPart w:val="949A2152D203455084899EC555E70826"/>
              </w:placeholder>
            </w:sdtPr>
            <w:sdtEndPr/>
            <w:sdtContent>
              <w:p w14:paraId="22F0ABEC" w14:textId="77777777" w:rsidR="004351B8" w:rsidRDefault="007E74C4">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17.09.2026</w:t>
                </w:r>
              </w:p>
            </w:sdtContent>
          </w:sdt>
          <w:sdt>
            <w:sdtPr>
              <w:rPr>
                <w:noProof/>
                <w:lang w:val="et-EE"/>
              </w:rPr>
              <w:tag w:val="Partners,OId851834525,DocTag429671737,Template_disc_eq_baltics_est.docx"/>
              <w:id w:val="851834525"/>
              <w:lock w:val="sdtLocked"/>
            </w:sdtPr>
            <w:sdtEndPr/>
            <w:sdtContent>
              <w:p w14:paraId="060034C9"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76CB600D" wp14:editId="50D07946">
                      <wp:extent cx="3697240" cy="1076437"/>
                      <wp:effectExtent l="0" t="0" r="0" b="0"/>
                      <wp:docPr id="20" name="tmp_2076_878bcb9b-c5b8-4e7a-8538-253c0fefd427168.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tmp_2076_878bcb9b-c5b8-4e7a-8538-253c0fefd427168.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50F5B166"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429671737,Template_disc_eq_baltics_est.docx"/>
            <w:id w:val="-1011057416"/>
            <w:lock w:val="sdtLocked"/>
          </w:sdtPr>
          <w:sdtEndPr>
            <w:rPr>
              <w:rStyle w:val="NormalChar"/>
            </w:rPr>
          </w:sdtEndPr>
          <w:sdtContent>
            <w:tc>
              <w:tcPr>
                <w:tcW w:w="4547" w:type="dxa"/>
              </w:tcPr>
              <w:p w14:paraId="7CA38099"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7330C536" wp14:editId="50D07946">
                      <wp:extent cx="1867678" cy="1266956"/>
                      <wp:effectExtent l="0" t="0" r="0" b="0"/>
                      <wp:docPr id="17" name="tmp_2076_878bcb9b-c5b8-4e7a-8538-253c0fefd427165.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tmp_2076_878bcb9b-c5b8-4e7a-8538-253c0fefd427165.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4A051029" w14:textId="77777777" w:rsidTr="00DE5712">
        <w:trPr>
          <w:trHeight w:val="374"/>
        </w:trPr>
        <w:tc>
          <w:tcPr>
            <w:tcW w:w="10206" w:type="dxa"/>
            <w:gridSpan w:val="2"/>
            <w:tcMar>
              <w:left w:w="0" w:type="dxa"/>
            </w:tcMar>
          </w:tcPr>
          <w:p w14:paraId="5FF4B65E" w14:textId="77777777" w:rsidR="00864CE9" w:rsidRPr="00AB4F6E" w:rsidRDefault="007E74C4"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429671737,Template_disc_eq_baltics_est.docx"/>
                <w:id w:val="-67567518"/>
                <w:lock w:val="sdtLocked"/>
                <w:placeholder>
                  <w:docPart w:val="F6EC81E6276B45F2BAE6A8469B83A668"/>
                </w:placeholder>
              </w:sdtPr>
              <w:sdtEndPr>
                <w:rPr>
                  <w:rStyle w:val="HeadingDisclaimerChar"/>
                </w:rPr>
              </w:sdtEndPr>
              <w:sdtContent>
                <w:r>
                  <w:rPr>
                    <w:rStyle w:val="HeadingDisclaimerChar"/>
                    <w:rFonts w:eastAsiaTheme="minorEastAsia"/>
                    <w:lang w:val="et-EE"/>
                  </w:rPr>
                  <w:t>EfTEN Real Estate Fund</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0DDD505A" w14:textId="77777777" w:rsidTr="00DE5712">
        <w:trPr>
          <w:trHeight w:val="3398"/>
        </w:trPr>
        <w:tc>
          <w:tcPr>
            <w:tcW w:w="10206" w:type="dxa"/>
            <w:gridSpan w:val="2"/>
            <w:tcMar>
              <w:left w:w="0" w:type="dxa"/>
            </w:tcMar>
          </w:tcPr>
          <w:sdt>
            <w:sdtPr>
              <w:rPr>
                <w:noProof/>
                <w:lang w:val="et-EE" w:eastAsia="en-US"/>
              </w:rPr>
              <w:tag w:val="Partners,OId-1583134139,DocTag429671737,Template_disc_eq_baltics_est.docx"/>
              <w:id w:val="-1583134139"/>
              <w:lock w:val="sdtLocked"/>
            </w:sdtPr>
            <w:sdtEndPr/>
            <w:sdtContent>
              <w:p w14:paraId="3F49D0D5"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310A9770" wp14:editId="50D07946">
                      <wp:extent cx="6432055" cy="2457706"/>
                      <wp:effectExtent l="0" t="0" r="0" b="0"/>
                      <wp:docPr id="18" name="tmp_2076_878bcb9b-c5b8-4e7a-8538-253c0fefd427166.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tmp_2076_878bcb9b-c5b8-4e7a-8538-253c0fefd427166.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5379BA6E" w14:textId="77777777" w:rsidTr="008B0CC3">
        <w:trPr>
          <w:trHeight w:val="1603"/>
        </w:trPr>
        <w:tc>
          <w:tcPr>
            <w:tcW w:w="10206" w:type="dxa"/>
            <w:gridSpan w:val="2"/>
            <w:tcMar>
              <w:left w:w="0" w:type="dxa"/>
            </w:tcMar>
          </w:tcPr>
          <w:p w14:paraId="7E603F6B"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4D6DEAF3"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0CDB4884"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7FF1FCED"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2920BFD0" w14:textId="77777777" w:rsidTr="00AB4F6E">
        <w:trPr>
          <w:cantSplit/>
          <w:trHeight w:hRule="exact" w:val="14317"/>
        </w:trPr>
        <w:tc>
          <w:tcPr>
            <w:tcW w:w="4820" w:type="dxa"/>
          </w:tcPr>
          <w:p w14:paraId="018110AE"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4F698AFF"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1F0643CA"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429671737,Template_disc_eq_baltics_est.docx"/>
                <w:id w:val="-806238284"/>
                <w:lock w:val="sdtLocked"/>
                <w:placeholder>
                  <w:docPart w:val="975001B200174D0E9194A5873623D165"/>
                </w:placeholder>
              </w:sdtPr>
              <w:sdtEndPr/>
              <w:sdtContent>
                <w:r>
                  <w:rPr>
                    <w:lang w:val="et-EE"/>
                  </w:rPr>
                  <w:t>Ott Kristjan</w:t>
                </w:r>
              </w:sdtContent>
            </w:sdt>
            <w:r w:rsidR="00864CE9" w:rsidRPr="00AB4F6E">
              <w:rPr>
                <w:lang w:val="et-EE"/>
              </w:rPr>
              <w:t xml:space="preserve"> </w:t>
            </w:r>
            <w:sdt>
              <w:sdtPr>
                <w:rPr>
                  <w:lang w:val="et-EE"/>
                </w:rPr>
                <w:alias w:val="Accessor"/>
                <w:tag w:val="Partners,OId-222748628,DocTag429671737,Template_disc_eq_baltics_est.docx"/>
                <w:id w:val="-222748628"/>
                <w:lock w:val="sdtLocked"/>
                <w:placeholder>
                  <w:docPart w:val="613C3B1EA1054CC8B51E5DAA3A8B22B8"/>
                </w:placeholder>
              </w:sdtPr>
              <w:sdtEndPr/>
              <w:sdtContent>
                <w:r>
                  <w:rPr>
                    <w:lang w:val="et-EE"/>
                  </w:rPr>
                  <w:t>Ollisaar</w:t>
                </w:r>
              </w:sdtContent>
            </w:sdt>
            <w:r w:rsidR="00864CE9" w:rsidRPr="00AB4F6E">
              <w:rPr>
                <w:lang w:val="et-EE"/>
              </w:rPr>
              <w:t xml:space="preserve">. </w:t>
            </w:r>
          </w:p>
          <w:p w14:paraId="4E635195"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533D999E" w14:textId="77777777" w:rsidR="00864CE9" w:rsidRPr="00AB4F6E" w:rsidRDefault="00AB4F6E" w:rsidP="00E845E2">
            <w:pPr>
              <w:pStyle w:val="HeadingDisclaimer"/>
              <w:spacing w:after="0"/>
              <w:rPr>
                <w:lang w:val="et-EE"/>
              </w:rPr>
            </w:pPr>
            <w:r w:rsidRPr="00AB4F6E">
              <w:rPr>
                <w:lang w:val="et-EE"/>
              </w:rPr>
              <w:t>Analüütiku kinnitus</w:t>
            </w:r>
          </w:p>
          <w:p w14:paraId="7D3B3017"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62B0DF8F" w14:textId="77777777" w:rsidR="00864CE9" w:rsidRPr="00AB4F6E" w:rsidRDefault="00AB4F6E" w:rsidP="00E845E2">
            <w:pPr>
              <w:pStyle w:val="HeadingDisclaimer"/>
              <w:rPr>
                <w:lang w:val="et-EE"/>
              </w:rPr>
            </w:pPr>
            <w:r w:rsidRPr="00AB4F6E">
              <w:rPr>
                <w:lang w:val="et-EE"/>
              </w:rPr>
              <w:t>Vastutuse piirang</w:t>
            </w:r>
          </w:p>
          <w:p w14:paraId="367D5EDF"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02AD5666"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4ED8422C"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596F77E3"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24573182" w14:textId="77777777" w:rsidR="00441C64" w:rsidRPr="00AB4F6E" w:rsidRDefault="00441C64" w:rsidP="00FA043C">
            <w:pPr>
              <w:pStyle w:val="TextDisclaimer"/>
              <w:spacing w:before="120" w:after="0"/>
              <w:rPr>
                <w:lang w:val="et-EE"/>
              </w:rPr>
            </w:pPr>
          </w:p>
          <w:p w14:paraId="40130D3C"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35EF9BCD" w14:textId="77777777" w:rsidR="007156AA" w:rsidRPr="00AB4F6E" w:rsidRDefault="007156AA" w:rsidP="008B0B65">
            <w:pPr>
              <w:rPr>
                <w:rFonts w:eastAsia="Times New Roman" w:cs="Times New Roman"/>
                <w:sz w:val="2"/>
                <w:szCs w:val="2"/>
                <w:lang w:val="et-EE" w:eastAsia="et-EE"/>
              </w:rPr>
            </w:pPr>
          </w:p>
        </w:tc>
        <w:tc>
          <w:tcPr>
            <w:tcW w:w="4820" w:type="dxa"/>
          </w:tcPr>
          <w:p w14:paraId="4438DB9E"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544E1590"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529E14FF"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159852C1"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0FAB80F8"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417F6F2E"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429671737,Template_disc_eq_baltics_est.docx"/>
              <w:id w:val="-2143882405"/>
              <w:lock w:val="sdtLocked"/>
            </w:sdtPr>
            <w:sdtEndPr/>
            <w:sdtContent>
              <w:p w14:paraId="50D8FD52"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7E607009" wp14:editId="50D07946">
                      <wp:extent cx="3049270" cy="247675"/>
                      <wp:effectExtent l="0" t="0" r="0" b="0"/>
                      <wp:docPr id="19" name="tmp_2076_878bcb9b-c5b8-4e7a-8538-253c0fefd427167.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tmp_2076_878bcb9b-c5b8-4e7a-8538-253c0fefd427167.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2F7B02D0"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1D27BF1B" w14:textId="77777777" w:rsidR="00864CE9" w:rsidRPr="00AB4F6E" w:rsidRDefault="00AB4F6E" w:rsidP="00BF6063">
            <w:pPr>
              <w:pStyle w:val="HeadingDisclaimer"/>
              <w:rPr>
                <w:lang w:val="et-EE"/>
              </w:rPr>
            </w:pPr>
            <w:r w:rsidRPr="00AB4F6E">
              <w:rPr>
                <w:lang w:val="et-EE"/>
              </w:rPr>
              <w:t>Kavandatud uuendused</w:t>
            </w:r>
          </w:p>
          <w:p w14:paraId="18DB249C"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2A18382F" w14:textId="77777777" w:rsidR="00864CE9" w:rsidRPr="00AB4F6E" w:rsidRDefault="00AB4F6E" w:rsidP="00BF6063">
            <w:pPr>
              <w:pStyle w:val="HeadingDisclaimer"/>
              <w:rPr>
                <w:lang w:val="et-EE"/>
              </w:rPr>
            </w:pPr>
            <w:r w:rsidRPr="00AB4F6E">
              <w:rPr>
                <w:lang w:val="et-EE"/>
              </w:rPr>
              <w:t>Taasesitamine ja levitamine</w:t>
            </w:r>
          </w:p>
          <w:p w14:paraId="7E302FCC"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19A6A550" w14:textId="77777777" w:rsidR="007156AA" w:rsidRPr="00AB4F6E" w:rsidRDefault="007156AA" w:rsidP="008B0B65">
            <w:pPr>
              <w:rPr>
                <w:rFonts w:eastAsia="Times New Roman" w:cs="Times New Roman"/>
                <w:sz w:val="2"/>
                <w:szCs w:val="2"/>
                <w:lang w:val="et-EE" w:eastAsia="et-EE"/>
              </w:rPr>
            </w:pPr>
          </w:p>
        </w:tc>
      </w:tr>
      <w:bookmarkEnd w:id="0"/>
    </w:tbl>
    <w:p w14:paraId="686B488E"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1A7C22" w14:textId="77777777" w:rsidR="007E74C4" w:rsidRDefault="007E74C4" w:rsidP="004D4906">
      <w:pPr>
        <w:spacing w:after="0" w:line="240" w:lineRule="auto"/>
      </w:pPr>
      <w:r>
        <w:separator/>
      </w:r>
    </w:p>
  </w:endnote>
  <w:endnote w:type="continuationSeparator" w:id="0">
    <w:p w14:paraId="358327F9" w14:textId="77777777" w:rsidR="007E74C4" w:rsidRDefault="007E74C4"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8EDB17"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14C6D2EE" w14:textId="77777777" w:rsidTr="00AB4F6E">
      <w:trPr>
        <w:trHeight w:val="144"/>
      </w:trPr>
      <w:tc>
        <w:tcPr>
          <w:tcW w:w="3470" w:type="dxa"/>
        </w:tcPr>
        <w:bookmarkStart w:id="1" w:name="_Hlk82038519"/>
        <w:p w14:paraId="45EFAA04"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1504B4">
            <w:rPr>
              <w:noProof/>
              <w:lang w:val="et-EE"/>
            </w:rPr>
            <w:t>september 18, 2026</w:t>
          </w:r>
          <w:r w:rsidRPr="0074193A">
            <w:rPr>
              <w:lang w:val="et-EE"/>
            </w:rPr>
            <w:fldChar w:fldCharType="end"/>
          </w:r>
        </w:p>
      </w:tc>
      <w:tc>
        <w:tcPr>
          <w:tcW w:w="4608" w:type="dxa"/>
        </w:tcPr>
        <w:p w14:paraId="165A2988" w14:textId="77777777" w:rsidR="00931278" w:rsidRPr="0074193A" w:rsidRDefault="00931278" w:rsidP="00931278">
          <w:pPr>
            <w:pStyle w:val="DiscFooter"/>
            <w:rPr>
              <w:lang w:val="et-EE"/>
            </w:rPr>
          </w:pPr>
        </w:p>
      </w:tc>
      <w:tc>
        <w:tcPr>
          <w:tcW w:w="1987" w:type="dxa"/>
        </w:tcPr>
        <w:p w14:paraId="1BF8043A"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1E2C5466" w14:textId="77777777" w:rsidTr="00AB4F6E">
      <w:trPr>
        <w:trHeight w:val="144"/>
      </w:trPr>
      <w:tc>
        <w:tcPr>
          <w:tcW w:w="3470" w:type="dxa"/>
        </w:tcPr>
        <w:p w14:paraId="2A96AE3B" w14:textId="77777777" w:rsidR="00931278" w:rsidRPr="0074193A" w:rsidRDefault="00931278" w:rsidP="00931278">
          <w:pPr>
            <w:pStyle w:val="DiscFooter"/>
            <w:rPr>
              <w:lang w:val="et-EE"/>
            </w:rPr>
          </w:pPr>
        </w:p>
      </w:tc>
      <w:tc>
        <w:tcPr>
          <w:tcW w:w="4608" w:type="dxa"/>
        </w:tcPr>
        <w:p w14:paraId="71A6E8FE" w14:textId="77777777" w:rsidR="00931278" w:rsidRPr="0074193A" w:rsidRDefault="00931278" w:rsidP="00931278">
          <w:pPr>
            <w:pStyle w:val="DiscFooter"/>
            <w:spacing w:before="40"/>
            <w:rPr>
              <w:lang w:val="et-EE"/>
            </w:rPr>
          </w:pPr>
        </w:p>
      </w:tc>
      <w:tc>
        <w:tcPr>
          <w:tcW w:w="1987" w:type="dxa"/>
        </w:tcPr>
        <w:p w14:paraId="2B455721" w14:textId="77777777" w:rsidR="00931278" w:rsidRPr="0074193A" w:rsidRDefault="00931278" w:rsidP="00931278">
          <w:pPr>
            <w:pStyle w:val="FooterRight"/>
            <w:rPr>
              <w:lang w:val="et-EE"/>
            </w:rPr>
          </w:pPr>
        </w:p>
      </w:tc>
    </w:tr>
    <w:bookmarkEnd w:id="1"/>
  </w:tbl>
  <w:p w14:paraId="25AE8481"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61297D7C" w14:textId="77777777" w:rsidTr="004F60D9">
      <w:trPr>
        <w:trHeight w:val="144"/>
      </w:trPr>
      <w:tc>
        <w:tcPr>
          <w:tcW w:w="3470" w:type="dxa"/>
        </w:tcPr>
        <w:p w14:paraId="0DCE8C4A"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1504B4">
            <w:rPr>
              <w:noProof/>
              <w:lang w:val="lv-LV"/>
            </w:rPr>
            <w:t>septembris</w:t>
          </w:r>
          <w:r w:rsidR="001504B4" w:rsidRPr="001504B4">
            <w:rPr>
              <w:noProof/>
            </w:rPr>
            <w:t xml:space="preserve"> 18, 2026</w:t>
          </w:r>
          <w:r>
            <w:fldChar w:fldCharType="end"/>
          </w:r>
        </w:p>
      </w:tc>
      <w:tc>
        <w:tcPr>
          <w:tcW w:w="3701" w:type="dxa"/>
        </w:tcPr>
        <w:p w14:paraId="47E8ACF4" w14:textId="77777777" w:rsidR="00931278" w:rsidRPr="00FF27F6" w:rsidRDefault="00931278" w:rsidP="00931278">
          <w:pPr>
            <w:pStyle w:val="DiscFooter"/>
          </w:pPr>
        </w:p>
      </w:tc>
      <w:tc>
        <w:tcPr>
          <w:tcW w:w="1872" w:type="dxa"/>
        </w:tcPr>
        <w:p w14:paraId="443FDDB7"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45A414D2" w14:textId="77777777" w:rsidTr="004F60D9">
      <w:trPr>
        <w:trHeight w:val="144"/>
      </w:trPr>
      <w:tc>
        <w:tcPr>
          <w:tcW w:w="3470" w:type="dxa"/>
        </w:tcPr>
        <w:p w14:paraId="0FBFED3E" w14:textId="77777777" w:rsidR="00931278" w:rsidRDefault="00931278" w:rsidP="00931278">
          <w:pPr>
            <w:pStyle w:val="DiscFooter"/>
            <w:rPr>
              <w:lang w:val="et-EE"/>
            </w:rPr>
          </w:pPr>
        </w:p>
      </w:tc>
      <w:tc>
        <w:tcPr>
          <w:tcW w:w="3701" w:type="dxa"/>
        </w:tcPr>
        <w:p w14:paraId="50FD2C47" w14:textId="77777777" w:rsidR="00931278" w:rsidRPr="00FF27F6" w:rsidRDefault="00931278" w:rsidP="00931278">
          <w:pPr>
            <w:pStyle w:val="DiscFooter"/>
          </w:pPr>
        </w:p>
      </w:tc>
      <w:tc>
        <w:tcPr>
          <w:tcW w:w="1872" w:type="dxa"/>
        </w:tcPr>
        <w:p w14:paraId="1B9887F2" w14:textId="77777777" w:rsidR="00931278" w:rsidRPr="00087737" w:rsidRDefault="00931278" w:rsidP="00931278">
          <w:pPr>
            <w:pStyle w:val="FooterRight"/>
          </w:pPr>
        </w:p>
      </w:tc>
    </w:tr>
  </w:tbl>
  <w:p w14:paraId="42BFA830"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1CFC95B" w14:textId="77777777" w:rsidR="007E74C4" w:rsidRDefault="007E74C4" w:rsidP="004D4906">
      <w:pPr>
        <w:spacing w:after="0" w:line="240" w:lineRule="auto"/>
      </w:pPr>
      <w:r>
        <w:separator/>
      </w:r>
    </w:p>
  </w:footnote>
  <w:footnote w:type="continuationSeparator" w:id="0">
    <w:p w14:paraId="0D27A193" w14:textId="77777777" w:rsidR="007E74C4" w:rsidRDefault="007E74C4"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51D012"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A249F2"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C7CBDD"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751708381">
    <w:abstractNumId w:val="4"/>
  </w:num>
  <w:num w:numId="2" w16cid:durableId="1561554711">
    <w:abstractNumId w:val="2"/>
  </w:num>
  <w:num w:numId="3" w16cid:durableId="403182572">
    <w:abstractNumId w:val="4"/>
  </w:num>
  <w:num w:numId="4" w16cid:durableId="1858808944">
    <w:abstractNumId w:val="2"/>
  </w:num>
  <w:num w:numId="5" w16cid:durableId="1229072165">
    <w:abstractNumId w:val="1"/>
  </w:num>
  <w:num w:numId="6" w16cid:durableId="1496526881">
    <w:abstractNumId w:val="5"/>
  </w:num>
  <w:num w:numId="7" w16cid:durableId="99067330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801144702">
    <w:abstractNumId w:val="3"/>
  </w:num>
  <w:num w:numId="9" w16cid:durableId="1975329000">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defaultTabStop w:val="1304"/>
  <w:autoHyphenation/>
  <w:hyphenationZone w:val="425"/>
  <w:characterSpacingControl w:val="doNotCompress"/>
  <w:hdrShapeDefaults>
    <o:shapedefaults v:ext="edit" spidmax="2050"/>
  </w:hdrShapeDefaults>
  <w:footnotePr>
    <w:footnote w:id="-1"/>
    <w:footnote w:id="0"/>
  </w:footnotePr>
  <w:endnotePr>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11267D"/>
    <w:rsid w:val="00125E70"/>
    <w:rsid w:val="00127161"/>
    <w:rsid w:val="00134549"/>
    <w:rsid w:val="0013798C"/>
    <w:rsid w:val="001458BB"/>
    <w:rsid w:val="001504B4"/>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C3FF9"/>
    <w:rsid w:val="003D15C4"/>
    <w:rsid w:val="003D4113"/>
    <w:rsid w:val="003F01C6"/>
    <w:rsid w:val="00402558"/>
    <w:rsid w:val="004033DD"/>
    <w:rsid w:val="0042242A"/>
    <w:rsid w:val="00422F2C"/>
    <w:rsid w:val="004351B8"/>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E74C4"/>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60515"/>
    <w:rsid w:val="00F7185B"/>
    <w:rsid w:val="00F84CE7"/>
    <w:rsid w:val="00F93C47"/>
    <w:rsid w:val="00FA043C"/>
    <w:rsid w:val="00FA0F18"/>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43166B2"/>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4463DD"/>
    <w:rsid w:val="005A3A11"/>
    <w:rsid w:val="006063D6"/>
    <w:rsid w:val="006560C0"/>
    <w:rsid w:val="007A6008"/>
    <w:rsid w:val="00873614"/>
    <w:rsid w:val="00A12D3A"/>
    <w:rsid w:val="00A262C4"/>
    <w:rsid w:val="00CB31F3"/>
    <w:rsid w:val="00CF64E2"/>
    <w:rsid w:val="00D10FE9"/>
    <w:rsid w:val="00F34F8B"/>
    <w:rsid w:val="00FA0F18"/>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ExternalDataCXml xmlns:xsd="http://www.w3.org/2001/XMLSchema" xmlns:xsi="http://www.w3.org/2001/XMLSchema-instance" xmlns="http://schemas.factset.com/Partners/XmlPartnersExernalData">
  <ExternalDataList/>
</ExternalDataCXml>
</file>

<file path=customXml/item2.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C17339</DN>
          <FLG>2028,DATESTAMP,1,1,1,1,0,disc_eq_baltics_est.docx,0,0,0,0,v6.9.12.0x86(2022,10050,,,0,{,,0},{,,0},{,,0},{,,0},0,0</FLG>
          <FL2>0</FL2>
          <FL3/>
        </ENGINE>
      </request>
    </RequestMap>
  </RequestMaps>
</LayeringContext>
</file>

<file path=customXml/item3.xml><?xml version="1.0" encoding="utf-8"?>
<XmlAutoTagRecord xmlns:xsd="http://www.w3.org/2001/XMLSchema" xmlns:xsi="http://www.w3.org/2001/XMLSchema-instance" xmlns="http://schemas.factset.com/Partners/XmlAutoTagRecord">
  <Blacklist/>
  <ConfirmedMatches/>
  <ConfirmedMatchesValidSerial/>
  <ExcelAutoTags>
    <ExcelAutoTag>
      <Id>17339</Id>
      <Serial/>
      <ContentControlId>-1583134139</ContentControlId>
    </ExcelAutoTag>
  </ExcelAutoTags>
</XmlAutoTagRecord>
</file>

<file path=customXml/item4.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5.xml><?xml version="1.0" encoding="utf-8"?>
<XmlDocProperties xmlns:xsd="http://www.w3.org/2001/XMLSchema" xmlns:xsi="http://www.w3.org/2001/XMLSchema-instance" xmlns="http://schemas.factset.com/Partners/XmlDocProperties">
  <Properties>
    <Property Name="Company">
      <Values>
        <Value Managed="true" Order="0" Type="IND_LDS">17339</Value>
      </Values>
    </Property>
    <Property Name="[RWS:COMPANY]">
      <Values>
        <Value Managed="true" Order="0" Type="IND_LDS">17339</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18/09/2026  08:13:26</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18/09/2026  08:13:26</Value>
      </Values>
    </Property>
    <Property Name="Refreshed">
      <Values>
        <Value Managed="true" Order="0" Type="TAG">true</Value>
      </Values>
    </Property>
    <Property Name="YearRef">
      <Values>
        <Value Managed="true" Order="0" Type="TAG">2028</Value>
      </Values>
    </Property>
    <Property Name="MainEntityAnalyst">
      <Values>
        <Value Managed="true" Order="0" Type="TAG">343</Value>
      </Values>
    </Property>
    <Property Name="[RWS:YEARREF]">
      <Values>
        <Value Managed="true" Order="0" Type="TAG">2028</Value>
      </Values>
    </Property>
    <Property Name="[RWS:BASE_ENTITY_ID]">
      <Values>
        <Value Managed="true" Order="0" Type="TAG">C17339</Value>
      </Values>
    </Property>
    <Property Name="PriceDate">
      <Values>
        <Value Managed="true" Order="0" Type="TAG">17/09/2026</Value>
      </Values>
    </Property>
    <Property Name="[RWS:DATE_PRICE_GMT]">
      <Values>
        <Value Managed="true" Order="0" Type="TAG">17/09/2026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13820</Value>
      </Values>
    </Property>
    <Property Name="[RWS:INDUSTRY]">
      <Values>
        <Value Managed="true" Order="0" Type="TAG">13820</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C17339</Value>
      </Values>
    </Property>
    <Property Name="[RWS:USER]">
      <Values>
        <Value Managed="true" Order="0" Type="TAG">343</Value>
      </Values>
    </Property>
    <Property Name="MainEntityIndustry">
      <Values>
        <Value Managed="true" Order="0" Type="TAG">13820</Value>
      </Values>
    </Property>
    <Property Name="IsServerSideGenerated">
      <Values>
        <Value Managed="true" Order="0" Type="TAG">true</Value>
      </Values>
    </Property>
    <Property Name="HasDisclaimer">
      <Values>
        <Value Managed="true" Order="0" Type="TAG">false</Value>
      </Values>
    </Property>
  </Properties>
</XmlDocProperties>
</file>

<file path=customXml/item6.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7.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B259721-4EEE-47D1-89FB-23BCF3585811}">
  <ds:schemaRefs>
    <ds:schemaRef ds:uri="http://www.w3.org/2001/XMLSchema"/>
    <ds:schemaRef ds:uri="http://schemas.factset.com/Partners/XmlPartnersExernalData"/>
  </ds:schemaRefs>
</ds:datastoreItem>
</file>

<file path=customXml/itemProps2.xml><?xml version="1.0" encoding="utf-8"?>
<ds:datastoreItem xmlns:ds="http://schemas.openxmlformats.org/officeDocument/2006/customXml" ds:itemID="{BF7C7CD0-1BBF-4B70-930E-6FFCB137AA2B}">
  <ds:schemaRefs>
    <ds:schemaRef ds:uri="http://www.w3.org/2001/XMLSchema"/>
    <ds:schemaRef ds:uri="http://schemas.factset.com/Partners/CustomXml/LayeringContext"/>
  </ds:schemaRefs>
</ds:datastoreItem>
</file>

<file path=customXml/itemProps3.xml><?xml version="1.0" encoding="utf-8"?>
<ds:datastoreItem xmlns:ds="http://schemas.openxmlformats.org/officeDocument/2006/customXml" ds:itemID="{3E126889-6E85-4AE7-8D5A-731FCE1C9915}">
  <ds:schemaRefs>
    <ds:schemaRef ds:uri="http://www.w3.org/2001/XMLSchema"/>
    <ds:schemaRef ds:uri="http://schemas.factset.com/Partners/XmlAutoTagRecord"/>
  </ds:schemaRefs>
</ds:datastoreItem>
</file>

<file path=customXml/itemProps4.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5.xml><?xml version="1.0" encoding="utf-8"?>
<ds:datastoreItem xmlns:ds="http://schemas.openxmlformats.org/officeDocument/2006/customXml" ds:itemID="{3D2025B1-1068-4E2E-86C0-3AFF0019377C}">
  <ds:schemaRefs>
    <ds:schemaRef ds:uri="http://www.w3.org/2001/XMLSchema"/>
    <ds:schemaRef ds:uri="http://schemas.factset.com/Partners/XmlDocProperties"/>
  </ds:schemaRefs>
</ds:datastoreItem>
</file>

<file path=customXml/itemProps6.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customXml/itemProps7.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8.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2</Pages>
  <Words>1614</Words>
  <Characters>7574</Characters>
  <Application>Microsoft Office Word</Application>
  <DocSecurity>0</DocSecurity>
  <Lines>157</Lines>
  <Paragraphs>68</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2026-09-18T08:14:00Z</dcterms:created>
  <dcterms:modified xsi:type="dcterms:W3CDTF">2026-09-18T08:14:00Z</dcterms:modified>
</cp:coreProperties>
</file>